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Playfair Display"/>
      <p:regular r:id="rId20"/>
      <p:bold r:id="rId21"/>
      <p:italic r:id="rId22"/>
      <p:boldItalic r:id="rId23"/>
    </p:embeddedFont>
    <p:embeddedFont>
      <p:font typeface="Bebas Neue"/>
      <p:regular r:id="rId24"/>
    </p:embeddedFont>
    <p:embeddedFont>
      <p:font typeface="Nanum Gothic"/>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layfairDisplay-regular.fntdata"/><Relationship Id="rId22" Type="http://schemas.openxmlformats.org/officeDocument/2006/relationships/font" Target="fonts/PlayfairDisplay-italic.fntdata"/><Relationship Id="rId21" Type="http://schemas.openxmlformats.org/officeDocument/2006/relationships/font" Target="fonts/PlayfairDisplay-bold.fntdata"/><Relationship Id="rId24" Type="http://schemas.openxmlformats.org/officeDocument/2006/relationships/font" Target="fonts/BebasNeue-regular.fntdata"/><Relationship Id="rId23" Type="http://schemas.openxmlformats.org/officeDocument/2006/relationships/font" Target="fonts/PlayfairDisplay-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NanumGothic-bold.fntdata"/><Relationship Id="rId25" Type="http://schemas.openxmlformats.org/officeDocument/2006/relationships/font" Target="fonts/NanumGothic-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14897f7103_3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14897f7103_3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2c40443294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2c40443294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model analysis, we will first check for model assumptions such as multicollinearity, equal variance, and for outliers, then use a best subsets methods to come up with a reduced model that include variables that are significant </a:t>
            </a:r>
            <a:r>
              <a:rPr lang="en"/>
              <a:t>for predicting mortality rate. Then we will check residual plots, and apply transformations if necessary, then finally conduct an extra sum of squares test to compare the full model and the reduced model.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especially bc we have a lot of numeric data, we should spend a good amount of time checking for mulicolinearity, homoscedasticity, equal </a:t>
            </a:r>
            <a:r>
              <a:rPr lang="en"/>
              <a:t>variance</a:t>
            </a:r>
            <a:r>
              <a:rPr lang="en"/>
              <a:t>, etc., then we will perform best subsets methods to come up with a reduced model, then check for residual plots and perform transformations if necessary. b/c our purpose of creating a multiple linear regression model is not to have a high r-squared value and have precise predictions, but we want to sort out significant </a:t>
            </a:r>
            <a:r>
              <a:rPr lang="en"/>
              <a:t>variables</a:t>
            </a:r>
            <a:r>
              <a:rPr lang="en"/>
              <a:t> in predicting case fatality ratio, we are planning to really focus on residual plots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14897f710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14897f710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14897f7103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214897f7103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214897f7103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214897f7103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1484cb676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1484cb676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14897f7103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14897f7103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2c40443294_3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2c40443294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2c40443294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2c40443294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2c40443294_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22c40443294_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14897f7103_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214897f7103_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2c40443294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2c40443294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14897f7103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14897f7103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14897f7103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14897f7103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2c40443294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22c40443294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hyperlink" Target="https://bit.ly/3A1uf1Q"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cxnSp>
        <p:nvCxnSpPr>
          <p:cNvPr id="10" name="Google Shape;10;p2"/>
          <p:cNvCxnSpPr/>
          <p:nvPr/>
        </p:nvCxnSpPr>
        <p:spPr>
          <a:xfrm>
            <a:off x="-24325" y="4604100"/>
            <a:ext cx="9253200" cy="0"/>
          </a:xfrm>
          <a:prstGeom prst="straightConnector1">
            <a:avLst/>
          </a:prstGeom>
          <a:noFill/>
          <a:ln cap="flat" cmpd="sng" w="9525">
            <a:solidFill>
              <a:schemeClr val="dk1"/>
            </a:solidFill>
            <a:prstDash val="solid"/>
            <a:round/>
            <a:headEnd len="med" w="med" type="none"/>
            <a:tailEnd len="med" w="med" type="none"/>
          </a:ln>
        </p:spPr>
      </p:cxnSp>
      <p:pic>
        <p:nvPicPr>
          <p:cNvPr id="11" name="Google Shape;11;p2"/>
          <p:cNvPicPr preferRelativeResize="0"/>
          <p:nvPr/>
        </p:nvPicPr>
        <p:blipFill>
          <a:blip r:embed="rId3">
            <a:alphaModFix/>
          </a:blip>
          <a:stretch>
            <a:fillRect/>
          </a:stretch>
        </p:blipFill>
        <p:spPr>
          <a:xfrm>
            <a:off x="6778649" y="2917274"/>
            <a:ext cx="3008750" cy="3008750"/>
          </a:xfrm>
          <a:prstGeom prst="rect">
            <a:avLst/>
          </a:prstGeom>
          <a:noFill/>
          <a:ln>
            <a:noFill/>
          </a:ln>
        </p:spPr>
      </p:pic>
      <p:pic>
        <p:nvPicPr>
          <p:cNvPr id="12" name="Google Shape;12;p2"/>
          <p:cNvPicPr preferRelativeResize="0"/>
          <p:nvPr/>
        </p:nvPicPr>
        <p:blipFill>
          <a:blip r:embed="rId3">
            <a:alphaModFix/>
          </a:blip>
          <a:stretch>
            <a:fillRect/>
          </a:stretch>
        </p:blipFill>
        <p:spPr>
          <a:xfrm>
            <a:off x="-1554400" y="492450"/>
            <a:ext cx="3358101" cy="3358101"/>
          </a:xfrm>
          <a:prstGeom prst="rect">
            <a:avLst/>
          </a:prstGeom>
          <a:noFill/>
          <a:ln>
            <a:noFill/>
          </a:ln>
        </p:spPr>
      </p:pic>
      <p:cxnSp>
        <p:nvCxnSpPr>
          <p:cNvPr id="13" name="Google Shape;13;p2"/>
          <p:cNvCxnSpPr/>
          <p:nvPr/>
        </p:nvCxnSpPr>
        <p:spPr>
          <a:xfrm>
            <a:off x="-54600" y="552575"/>
            <a:ext cx="9253200" cy="0"/>
          </a:xfrm>
          <a:prstGeom prst="straightConnector1">
            <a:avLst/>
          </a:prstGeom>
          <a:noFill/>
          <a:ln cap="flat" cmpd="sng" w="9525">
            <a:solidFill>
              <a:schemeClr val="dk1"/>
            </a:solidFill>
            <a:prstDash val="solid"/>
            <a:round/>
            <a:headEnd len="med" w="med" type="none"/>
            <a:tailEnd len="med" w="med" type="none"/>
          </a:ln>
        </p:spPr>
      </p:cxnSp>
      <p:sp>
        <p:nvSpPr>
          <p:cNvPr id="14" name="Google Shape;14;p2"/>
          <p:cNvSpPr txBox="1"/>
          <p:nvPr>
            <p:ph type="ctrTitle"/>
          </p:nvPr>
        </p:nvSpPr>
        <p:spPr>
          <a:xfrm>
            <a:off x="2092350" y="1405800"/>
            <a:ext cx="4959300" cy="18561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SzPts val="5200"/>
              <a:buNone/>
              <a:defRPr sz="6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2"/>
          <p:cNvSpPr txBox="1"/>
          <p:nvPr>
            <p:ph idx="1" type="subTitle"/>
          </p:nvPr>
        </p:nvSpPr>
        <p:spPr>
          <a:xfrm>
            <a:off x="2140950" y="3261875"/>
            <a:ext cx="4862100" cy="475800"/>
          </a:xfrm>
          <a:prstGeom prst="rect">
            <a:avLst/>
          </a:prstGeom>
          <a:solidFill>
            <a:schemeClr val="dk1"/>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1" name="Shape 91"/>
        <p:cNvGrpSpPr/>
        <p:nvPr/>
      </p:nvGrpSpPr>
      <p:grpSpPr>
        <a:xfrm>
          <a:off x="0" y="0"/>
          <a:ext cx="0" cy="0"/>
          <a:chOff x="0" y="0"/>
          <a:chExt cx="0" cy="0"/>
        </a:xfrm>
      </p:grpSpPr>
      <p:pic>
        <p:nvPicPr>
          <p:cNvPr id="92" name="Google Shape;92;p11"/>
          <p:cNvPicPr preferRelativeResize="0"/>
          <p:nvPr/>
        </p:nvPicPr>
        <p:blipFill>
          <a:blip r:embed="rId2">
            <a:alphaModFix/>
          </a:blip>
          <a:stretch>
            <a:fillRect/>
          </a:stretch>
        </p:blipFill>
        <p:spPr>
          <a:xfrm>
            <a:off x="0" y="0"/>
            <a:ext cx="9144000" cy="5143500"/>
          </a:xfrm>
          <a:prstGeom prst="rect">
            <a:avLst/>
          </a:prstGeom>
          <a:noFill/>
          <a:ln>
            <a:noFill/>
          </a:ln>
        </p:spPr>
      </p:pic>
      <p:cxnSp>
        <p:nvCxnSpPr>
          <p:cNvPr id="93" name="Google Shape;93;p11"/>
          <p:cNvCxnSpPr/>
          <p:nvPr/>
        </p:nvCxnSpPr>
        <p:spPr>
          <a:xfrm>
            <a:off x="-24325" y="4604100"/>
            <a:ext cx="9253200" cy="0"/>
          </a:xfrm>
          <a:prstGeom prst="straightConnector1">
            <a:avLst/>
          </a:prstGeom>
          <a:noFill/>
          <a:ln cap="flat" cmpd="sng" w="9525">
            <a:solidFill>
              <a:schemeClr val="dk1"/>
            </a:solidFill>
            <a:prstDash val="solid"/>
            <a:round/>
            <a:headEnd len="med" w="med" type="none"/>
            <a:tailEnd len="med" w="med" type="none"/>
          </a:ln>
        </p:spPr>
      </p:cxnSp>
      <p:cxnSp>
        <p:nvCxnSpPr>
          <p:cNvPr id="94" name="Google Shape;94;p11"/>
          <p:cNvCxnSpPr/>
          <p:nvPr/>
        </p:nvCxnSpPr>
        <p:spPr>
          <a:xfrm>
            <a:off x="-54600" y="552575"/>
            <a:ext cx="9253200" cy="0"/>
          </a:xfrm>
          <a:prstGeom prst="straightConnector1">
            <a:avLst/>
          </a:prstGeom>
          <a:noFill/>
          <a:ln cap="flat" cmpd="sng" w="9525">
            <a:solidFill>
              <a:schemeClr val="dk1"/>
            </a:solidFill>
            <a:prstDash val="solid"/>
            <a:round/>
            <a:headEnd len="med" w="med" type="none"/>
            <a:tailEnd len="med" w="med" type="none"/>
          </a:ln>
        </p:spPr>
      </p:cxnSp>
      <p:grpSp>
        <p:nvGrpSpPr>
          <p:cNvPr id="95" name="Google Shape;95;p11"/>
          <p:cNvGrpSpPr/>
          <p:nvPr/>
        </p:nvGrpSpPr>
        <p:grpSpPr>
          <a:xfrm>
            <a:off x="8066225" y="912475"/>
            <a:ext cx="729300" cy="3331738"/>
            <a:chOff x="8066225" y="912475"/>
            <a:chExt cx="729300" cy="3331738"/>
          </a:xfrm>
        </p:grpSpPr>
        <p:sp>
          <p:nvSpPr>
            <p:cNvPr id="96" name="Google Shape;96;p11"/>
            <p:cNvSpPr/>
            <p:nvPr/>
          </p:nvSpPr>
          <p:spPr>
            <a:xfrm>
              <a:off x="8066225" y="912475"/>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1"/>
            <p:cNvSpPr/>
            <p:nvPr/>
          </p:nvSpPr>
          <p:spPr>
            <a:xfrm>
              <a:off x="8066225" y="2194638"/>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1"/>
            <p:cNvSpPr/>
            <p:nvPr/>
          </p:nvSpPr>
          <p:spPr>
            <a:xfrm>
              <a:off x="8066225" y="3476813"/>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9" name="Google Shape;99;p11"/>
          <p:cNvPicPr preferRelativeResize="0"/>
          <p:nvPr/>
        </p:nvPicPr>
        <p:blipFill>
          <a:blip r:embed="rId3">
            <a:alphaModFix/>
          </a:blip>
          <a:stretch>
            <a:fillRect/>
          </a:stretch>
        </p:blipFill>
        <p:spPr>
          <a:xfrm>
            <a:off x="4572000" y="-2596875"/>
            <a:ext cx="4190300" cy="4190300"/>
          </a:xfrm>
          <a:prstGeom prst="rect">
            <a:avLst/>
          </a:prstGeom>
          <a:noFill/>
          <a:ln>
            <a:noFill/>
          </a:ln>
        </p:spPr>
      </p:pic>
      <p:grpSp>
        <p:nvGrpSpPr>
          <p:cNvPr id="100" name="Google Shape;100;p11"/>
          <p:cNvGrpSpPr/>
          <p:nvPr/>
        </p:nvGrpSpPr>
        <p:grpSpPr>
          <a:xfrm>
            <a:off x="348475" y="912475"/>
            <a:ext cx="729300" cy="3331738"/>
            <a:chOff x="8066225" y="912475"/>
            <a:chExt cx="729300" cy="3331738"/>
          </a:xfrm>
        </p:grpSpPr>
        <p:sp>
          <p:nvSpPr>
            <p:cNvPr id="101" name="Google Shape;101;p11"/>
            <p:cNvSpPr/>
            <p:nvPr/>
          </p:nvSpPr>
          <p:spPr>
            <a:xfrm>
              <a:off x="8066225" y="912475"/>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1"/>
            <p:cNvSpPr/>
            <p:nvPr/>
          </p:nvSpPr>
          <p:spPr>
            <a:xfrm>
              <a:off x="8066225" y="2194638"/>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a:off x="8066225" y="3476813"/>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4" name="Google Shape;104;p11"/>
          <p:cNvPicPr preferRelativeResize="0"/>
          <p:nvPr/>
        </p:nvPicPr>
        <p:blipFill>
          <a:blip r:embed="rId3">
            <a:alphaModFix/>
          </a:blip>
          <a:stretch>
            <a:fillRect/>
          </a:stretch>
        </p:blipFill>
        <p:spPr>
          <a:xfrm>
            <a:off x="841325" y="3078450"/>
            <a:ext cx="5068498" cy="5068498"/>
          </a:xfrm>
          <a:prstGeom prst="rect">
            <a:avLst/>
          </a:prstGeom>
          <a:noFill/>
          <a:ln>
            <a:noFill/>
          </a:ln>
        </p:spPr>
      </p:pic>
      <p:sp>
        <p:nvSpPr>
          <p:cNvPr id="105" name="Google Shape;105;p11"/>
          <p:cNvSpPr txBox="1"/>
          <p:nvPr>
            <p:ph hasCustomPrompt="1" type="title"/>
          </p:nvPr>
        </p:nvSpPr>
        <p:spPr>
          <a:xfrm>
            <a:off x="1707150" y="1447475"/>
            <a:ext cx="5729700" cy="17457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6" name="Google Shape;106;p11"/>
          <p:cNvSpPr txBox="1"/>
          <p:nvPr>
            <p:ph idx="1" type="subTitle"/>
          </p:nvPr>
        </p:nvSpPr>
        <p:spPr>
          <a:xfrm>
            <a:off x="1707150" y="3193175"/>
            <a:ext cx="5729700" cy="49710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7" name="Shape 10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08" name="Shape 108"/>
        <p:cNvGrpSpPr/>
        <p:nvPr/>
      </p:nvGrpSpPr>
      <p:grpSpPr>
        <a:xfrm>
          <a:off x="0" y="0"/>
          <a:ext cx="0" cy="0"/>
          <a:chOff x="0" y="0"/>
          <a:chExt cx="0" cy="0"/>
        </a:xfrm>
      </p:grpSpPr>
      <p:pic>
        <p:nvPicPr>
          <p:cNvPr id="109" name="Google Shape;109;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0" name="Google Shape;110;p13"/>
          <p:cNvSpPr/>
          <p:nvPr/>
        </p:nvSpPr>
        <p:spPr>
          <a:xfrm>
            <a:off x="8149500" y="-659225"/>
            <a:ext cx="2121900" cy="2232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a:off x="-1198975" y="3996400"/>
            <a:ext cx="2121900" cy="2232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2" name="Google Shape;112;p13"/>
          <p:cNvPicPr preferRelativeResize="0"/>
          <p:nvPr/>
        </p:nvPicPr>
        <p:blipFill>
          <a:blip r:embed="rId3">
            <a:alphaModFix/>
          </a:blip>
          <a:stretch>
            <a:fillRect/>
          </a:stretch>
        </p:blipFill>
        <p:spPr>
          <a:xfrm>
            <a:off x="-1131450" y="-1244200"/>
            <a:ext cx="2531101" cy="2531101"/>
          </a:xfrm>
          <a:prstGeom prst="rect">
            <a:avLst/>
          </a:prstGeom>
          <a:noFill/>
          <a:ln>
            <a:noFill/>
          </a:ln>
        </p:spPr>
      </p:pic>
      <p:pic>
        <p:nvPicPr>
          <p:cNvPr id="113" name="Google Shape;113;p13"/>
          <p:cNvPicPr preferRelativeResize="0"/>
          <p:nvPr/>
        </p:nvPicPr>
        <p:blipFill>
          <a:blip r:embed="rId3">
            <a:alphaModFix/>
          </a:blip>
          <a:stretch>
            <a:fillRect/>
          </a:stretch>
        </p:blipFill>
        <p:spPr>
          <a:xfrm>
            <a:off x="8031775" y="4050925"/>
            <a:ext cx="2531101" cy="2531101"/>
          </a:xfrm>
          <a:prstGeom prst="rect">
            <a:avLst/>
          </a:prstGeom>
          <a:noFill/>
          <a:ln>
            <a:noFill/>
          </a:ln>
        </p:spPr>
      </p:pic>
      <p:sp>
        <p:nvSpPr>
          <p:cNvPr id="114" name="Google Shape;114;p13"/>
          <p:cNvSpPr txBox="1"/>
          <p:nvPr>
            <p:ph type="title"/>
          </p:nvPr>
        </p:nvSpPr>
        <p:spPr>
          <a:xfrm>
            <a:off x="720000" y="1809388"/>
            <a:ext cx="22533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5" name="Google Shape;115;p13"/>
          <p:cNvSpPr txBox="1"/>
          <p:nvPr>
            <p:ph hasCustomPrompt="1" idx="2" type="title"/>
          </p:nvPr>
        </p:nvSpPr>
        <p:spPr>
          <a:xfrm>
            <a:off x="1399650" y="1286900"/>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6" name="Google Shape;116;p13"/>
          <p:cNvSpPr txBox="1"/>
          <p:nvPr>
            <p:ph idx="1" type="subTitle"/>
          </p:nvPr>
        </p:nvSpPr>
        <p:spPr>
          <a:xfrm>
            <a:off x="720000" y="2270475"/>
            <a:ext cx="22533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7" name="Google Shape;117;p13"/>
          <p:cNvSpPr txBox="1"/>
          <p:nvPr>
            <p:ph idx="3" type="title"/>
          </p:nvPr>
        </p:nvSpPr>
        <p:spPr>
          <a:xfrm>
            <a:off x="3445350" y="1809388"/>
            <a:ext cx="22533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8" name="Google Shape;118;p13"/>
          <p:cNvSpPr txBox="1"/>
          <p:nvPr>
            <p:ph hasCustomPrompt="1" idx="4" type="title"/>
          </p:nvPr>
        </p:nvSpPr>
        <p:spPr>
          <a:xfrm>
            <a:off x="4125000" y="1286900"/>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9" name="Google Shape;119;p13"/>
          <p:cNvSpPr txBox="1"/>
          <p:nvPr>
            <p:ph idx="5" type="subTitle"/>
          </p:nvPr>
        </p:nvSpPr>
        <p:spPr>
          <a:xfrm>
            <a:off x="3445350" y="2270475"/>
            <a:ext cx="22533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0" name="Google Shape;120;p13"/>
          <p:cNvSpPr txBox="1"/>
          <p:nvPr>
            <p:ph idx="6" type="title"/>
          </p:nvPr>
        </p:nvSpPr>
        <p:spPr>
          <a:xfrm>
            <a:off x="6170700" y="1809400"/>
            <a:ext cx="22533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1" name="Google Shape;121;p13"/>
          <p:cNvSpPr txBox="1"/>
          <p:nvPr>
            <p:ph hasCustomPrompt="1" idx="7" type="title"/>
          </p:nvPr>
        </p:nvSpPr>
        <p:spPr>
          <a:xfrm>
            <a:off x="6850350" y="1286900"/>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2" name="Google Shape;122;p13"/>
          <p:cNvSpPr txBox="1"/>
          <p:nvPr>
            <p:ph idx="8" type="subTitle"/>
          </p:nvPr>
        </p:nvSpPr>
        <p:spPr>
          <a:xfrm>
            <a:off x="6170700" y="2270486"/>
            <a:ext cx="22533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3" name="Google Shape;123;p13"/>
          <p:cNvSpPr txBox="1"/>
          <p:nvPr>
            <p:ph idx="9" type="title"/>
          </p:nvPr>
        </p:nvSpPr>
        <p:spPr>
          <a:xfrm>
            <a:off x="720000" y="3570275"/>
            <a:ext cx="22533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4" name="Google Shape;124;p13"/>
          <p:cNvSpPr txBox="1"/>
          <p:nvPr>
            <p:ph hasCustomPrompt="1" idx="13" type="title"/>
          </p:nvPr>
        </p:nvSpPr>
        <p:spPr>
          <a:xfrm>
            <a:off x="1399650" y="3048025"/>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3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25" name="Google Shape;125;p13"/>
          <p:cNvSpPr txBox="1"/>
          <p:nvPr>
            <p:ph idx="14" type="subTitle"/>
          </p:nvPr>
        </p:nvSpPr>
        <p:spPr>
          <a:xfrm>
            <a:off x="720000" y="4031400"/>
            <a:ext cx="22533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6" name="Google Shape;126;p13"/>
          <p:cNvSpPr txBox="1"/>
          <p:nvPr>
            <p:ph idx="15" type="title"/>
          </p:nvPr>
        </p:nvSpPr>
        <p:spPr>
          <a:xfrm>
            <a:off x="3445350" y="3570275"/>
            <a:ext cx="22533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7" name="Google Shape;127;p13"/>
          <p:cNvSpPr txBox="1"/>
          <p:nvPr>
            <p:ph hasCustomPrompt="1" idx="16" type="title"/>
          </p:nvPr>
        </p:nvSpPr>
        <p:spPr>
          <a:xfrm>
            <a:off x="4125000" y="3048025"/>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3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28" name="Google Shape;128;p13"/>
          <p:cNvSpPr txBox="1"/>
          <p:nvPr>
            <p:ph idx="17" type="subTitle"/>
          </p:nvPr>
        </p:nvSpPr>
        <p:spPr>
          <a:xfrm>
            <a:off x="3445350" y="4031400"/>
            <a:ext cx="22533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9" name="Google Shape;129;p13"/>
          <p:cNvSpPr txBox="1"/>
          <p:nvPr>
            <p:ph idx="18" type="title"/>
          </p:nvPr>
        </p:nvSpPr>
        <p:spPr>
          <a:xfrm>
            <a:off x="6170700" y="3570279"/>
            <a:ext cx="22533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0" name="Google Shape;130;p13"/>
          <p:cNvSpPr txBox="1"/>
          <p:nvPr>
            <p:ph hasCustomPrompt="1" idx="19" type="title"/>
          </p:nvPr>
        </p:nvSpPr>
        <p:spPr>
          <a:xfrm>
            <a:off x="6850350" y="3048025"/>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3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31" name="Google Shape;131;p13"/>
          <p:cNvSpPr txBox="1"/>
          <p:nvPr>
            <p:ph idx="20" type="subTitle"/>
          </p:nvPr>
        </p:nvSpPr>
        <p:spPr>
          <a:xfrm>
            <a:off x="6170700" y="4031403"/>
            <a:ext cx="22533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32" name="Google Shape;132;p13"/>
          <p:cNvSpPr txBox="1"/>
          <p:nvPr>
            <p:ph idx="21"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133" name="Shape 133"/>
        <p:cNvGrpSpPr/>
        <p:nvPr/>
      </p:nvGrpSpPr>
      <p:grpSpPr>
        <a:xfrm>
          <a:off x="0" y="0"/>
          <a:ext cx="0" cy="0"/>
          <a:chOff x="0" y="0"/>
          <a:chExt cx="0" cy="0"/>
        </a:xfrm>
      </p:grpSpPr>
      <p:pic>
        <p:nvPicPr>
          <p:cNvPr id="134" name="Google Shape;134;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5" name="Google Shape;135;p14"/>
          <p:cNvSpPr txBox="1"/>
          <p:nvPr>
            <p:ph type="title"/>
          </p:nvPr>
        </p:nvSpPr>
        <p:spPr>
          <a:xfrm>
            <a:off x="2394600" y="1418872"/>
            <a:ext cx="4354800" cy="138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96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36" name="Google Shape;136;p14"/>
          <p:cNvSpPr txBox="1"/>
          <p:nvPr>
            <p:ph idx="1" type="subTitle"/>
          </p:nvPr>
        </p:nvSpPr>
        <p:spPr>
          <a:xfrm>
            <a:off x="2394600" y="2803627"/>
            <a:ext cx="4354800" cy="921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pic>
        <p:nvPicPr>
          <p:cNvPr id="137" name="Google Shape;137;p14"/>
          <p:cNvPicPr preferRelativeResize="0"/>
          <p:nvPr/>
        </p:nvPicPr>
        <p:blipFill>
          <a:blip r:embed="rId3">
            <a:alphaModFix/>
          </a:blip>
          <a:stretch>
            <a:fillRect/>
          </a:stretch>
        </p:blipFill>
        <p:spPr>
          <a:xfrm>
            <a:off x="-991225" y="-990750"/>
            <a:ext cx="3525949" cy="3525949"/>
          </a:xfrm>
          <a:prstGeom prst="rect">
            <a:avLst/>
          </a:prstGeom>
          <a:noFill/>
          <a:ln>
            <a:noFill/>
          </a:ln>
        </p:spPr>
      </p:pic>
      <p:pic>
        <p:nvPicPr>
          <p:cNvPr id="138" name="Google Shape;138;p14"/>
          <p:cNvPicPr preferRelativeResize="0"/>
          <p:nvPr/>
        </p:nvPicPr>
        <p:blipFill>
          <a:blip r:embed="rId3">
            <a:alphaModFix/>
          </a:blip>
          <a:stretch>
            <a:fillRect/>
          </a:stretch>
        </p:blipFill>
        <p:spPr>
          <a:xfrm>
            <a:off x="6238475" y="3260150"/>
            <a:ext cx="3525949" cy="3525949"/>
          </a:xfrm>
          <a:prstGeom prst="rect">
            <a:avLst/>
          </a:prstGeom>
          <a:noFill/>
          <a:ln>
            <a:noFill/>
          </a:ln>
        </p:spPr>
      </p:pic>
      <p:sp>
        <p:nvSpPr>
          <p:cNvPr id="139" name="Google Shape;139;p14"/>
          <p:cNvSpPr/>
          <p:nvPr/>
        </p:nvSpPr>
        <p:spPr>
          <a:xfrm>
            <a:off x="4142550" y="87750"/>
            <a:ext cx="858900" cy="9033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40" name="Shape 140"/>
        <p:cNvGrpSpPr/>
        <p:nvPr/>
      </p:nvGrpSpPr>
      <p:grpSpPr>
        <a:xfrm>
          <a:off x="0" y="0"/>
          <a:ext cx="0" cy="0"/>
          <a:chOff x="0" y="0"/>
          <a:chExt cx="0" cy="0"/>
        </a:xfrm>
      </p:grpSpPr>
      <p:pic>
        <p:nvPicPr>
          <p:cNvPr id="141" name="Google Shape;141;p15"/>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42" name="Google Shape;142;p15"/>
          <p:cNvPicPr preferRelativeResize="0"/>
          <p:nvPr/>
        </p:nvPicPr>
        <p:blipFill>
          <a:blip r:embed="rId3">
            <a:alphaModFix/>
          </a:blip>
          <a:stretch>
            <a:fillRect/>
          </a:stretch>
        </p:blipFill>
        <p:spPr>
          <a:xfrm>
            <a:off x="-1641400" y="-2443325"/>
            <a:ext cx="4301600" cy="4301600"/>
          </a:xfrm>
          <a:prstGeom prst="rect">
            <a:avLst/>
          </a:prstGeom>
          <a:noFill/>
          <a:ln>
            <a:noFill/>
          </a:ln>
        </p:spPr>
      </p:pic>
      <p:cxnSp>
        <p:nvCxnSpPr>
          <p:cNvPr id="143" name="Google Shape;143;p15"/>
          <p:cNvCxnSpPr/>
          <p:nvPr/>
        </p:nvCxnSpPr>
        <p:spPr>
          <a:xfrm>
            <a:off x="-24325" y="4604100"/>
            <a:ext cx="9253200" cy="0"/>
          </a:xfrm>
          <a:prstGeom prst="straightConnector1">
            <a:avLst/>
          </a:prstGeom>
          <a:noFill/>
          <a:ln cap="flat" cmpd="sng" w="9525">
            <a:solidFill>
              <a:schemeClr val="dk1"/>
            </a:solidFill>
            <a:prstDash val="solid"/>
            <a:round/>
            <a:headEnd len="med" w="med" type="none"/>
            <a:tailEnd len="med" w="med" type="none"/>
          </a:ln>
        </p:spPr>
      </p:cxnSp>
      <p:cxnSp>
        <p:nvCxnSpPr>
          <p:cNvPr id="144" name="Google Shape;144;p15"/>
          <p:cNvCxnSpPr/>
          <p:nvPr/>
        </p:nvCxnSpPr>
        <p:spPr>
          <a:xfrm>
            <a:off x="-54600" y="552575"/>
            <a:ext cx="9253200" cy="0"/>
          </a:xfrm>
          <a:prstGeom prst="straightConnector1">
            <a:avLst/>
          </a:prstGeom>
          <a:noFill/>
          <a:ln cap="flat" cmpd="sng" w="9525">
            <a:solidFill>
              <a:schemeClr val="dk1"/>
            </a:solidFill>
            <a:prstDash val="solid"/>
            <a:round/>
            <a:headEnd len="med" w="med" type="none"/>
            <a:tailEnd len="med" w="med" type="none"/>
          </a:ln>
        </p:spPr>
      </p:cxnSp>
      <p:sp>
        <p:nvSpPr>
          <p:cNvPr id="145" name="Google Shape;145;p15"/>
          <p:cNvSpPr/>
          <p:nvPr/>
        </p:nvSpPr>
        <p:spPr>
          <a:xfrm>
            <a:off x="8430900" y="817547"/>
            <a:ext cx="1417800" cy="14916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6" name="Google Shape;146;p15"/>
          <p:cNvPicPr preferRelativeResize="0"/>
          <p:nvPr/>
        </p:nvPicPr>
        <p:blipFill>
          <a:blip r:embed="rId3">
            <a:alphaModFix/>
          </a:blip>
          <a:stretch>
            <a:fillRect/>
          </a:stretch>
        </p:blipFill>
        <p:spPr>
          <a:xfrm>
            <a:off x="5979475" y="3224575"/>
            <a:ext cx="5472673" cy="5472673"/>
          </a:xfrm>
          <a:prstGeom prst="rect">
            <a:avLst/>
          </a:prstGeom>
          <a:noFill/>
          <a:ln>
            <a:noFill/>
          </a:ln>
        </p:spPr>
      </p:pic>
      <p:sp>
        <p:nvSpPr>
          <p:cNvPr id="147" name="Google Shape;147;p15"/>
          <p:cNvSpPr/>
          <p:nvPr/>
        </p:nvSpPr>
        <p:spPr>
          <a:xfrm>
            <a:off x="-704700" y="2847522"/>
            <a:ext cx="1417800" cy="14916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txBox="1"/>
          <p:nvPr>
            <p:ph type="title"/>
          </p:nvPr>
        </p:nvSpPr>
        <p:spPr>
          <a:xfrm>
            <a:off x="1417800" y="2969301"/>
            <a:ext cx="6308400" cy="6426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9" name="Google Shape;149;p15"/>
          <p:cNvSpPr txBox="1"/>
          <p:nvPr>
            <p:ph idx="1" type="subTitle"/>
          </p:nvPr>
        </p:nvSpPr>
        <p:spPr>
          <a:xfrm>
            <a:off x="1417800" y="1531600"/>
            <a:ext cx="6308400" cy="1437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1600"/>
              </a:spcBef>
              <a:spcAft>
                <a:spcPts val="0"/>
              </a:spcAft>
              <a:buSzPts val="2500"/>
              <a:buNone/>
              <a:defRPr sz="2500"/>
            </a:lvl3pPr>
            <a:lvl4pPr lvl="3" rtl="0" algn="ctr">
              <a:lnSpc>
                <a:spcPct val="100000"/>
              </a:lnSpc>
              <a:spcBef>
                <a:spcPts val="1600"/>
              </a:spcBef>
              <a:spcAft>
                <a:spcPts val="0"/>
              </a:spcAft>
              <a:buSzPts val="2500"/>
              <a:buNone/>
              <a:defRPr sz="2500"/>
            </a:lvl4pPr>
            <a:lvl5pPr lvl="4" rtl="0" algn="ctr">
              <a:lnSpc>
                <a:spcPct val="100000"/>
              </a:lnSpc>
              <a:spcBef>
                <a:spcPts val="1600"/>
              </a:spcBef>
              <a:spcAft>
                <a:spcPts val="0"/>
              </a:spcAft>
              <a:buSzPts val="2500"/>
              <a:buNone/>
              <a:defRPr sz="2500"/>
            </a:lvl5pPr>
            <a:lvl6pPr lvl="5" rtl="0" algn="ctr">
              <a:lnSpc>
                <a:spcPct val="100000"/>
              </a:lnSpc>
              <a:spcBef>
                <a:spcPts val="1600"/>
              </a:spcBef>
              <a:spcAft>
                <a:spcPts val="0"/>
              </a:spcAft>
              <a:buSzPts val="2500"/>
              <a:buNone/>
              <a:defRPr sz="2500"/>
            </a:lvl6pPr>
            <a:lvl7pPr lvl="6" rtl="0" algn="ctr">
              <a:lnSpc>
                <a:spcPct val="100000"/>
              </a:lnSpc>
              <a:spcBef>
                <a:spcPts val="1600"/>
              </a:spcBef>
              <a:spcAft>
                <a:spcPts val="0"/>
              </a:spcAft>
              <a:buSzPts val="2500"/>
              <a:buNone/>
              <a:defRPr sz="2500"/>
            </a:lvl7pPr>
            <a:lvl8pPr lvl="7" rtl="0" algn="ctr">
              <a:lnSpc>
                <a:spcPct val="100000"/>
              </a:lnSpc>
              <a:spcBef>
                <a:spcPts val="1600"/>
              </a:spcBef>
              <a:spcAft>
                <a:spcPts val="0"/>
              </a:spcAft>
              <a:buSzPts val="2500"/>
              <a:buNone/>
              <a:defRPr sz="2500"/>
            </a:lvl8pPr>
            <a:lvl9pPr lvl="8" rtl="0" algn="ctr">
              <a:lnSpc>
                <a:spcPct val="100000"/>
              </a:lnSpc>
              <a:spcBef>
                <a:spcPts val="1600"/>
              </a:spcBef>
              <a:spcAft>
                <a:spcPts val="1600"/>
              </a:spcAft>
              <a:buSzPts val="2500"/>
              <a:buNone/>
              <a:defRPr sz="25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spTree>
      <p:nvGrpSpPr>
        <p:cNvPr id="150" name="Shape 150"/>
        <p:cNvGrpSpPr/>
        <p:nvPr/>
      </p:nvGrpSpPr>
      <p:grpSpPr>
        <a:xfrm>
          <a:off x="0" y="0"/>
          <a:ext cx="0" cy="0"/>
          <a:chOff x="0" y="0"/>
          <a:chExt cx="0" cy="0"/>
        </a:xfrm>
      </p:grpSpPr>
      <p:pic>
        <p:nvPicPr>
          <p:cNvPr id="151" name="Google Shape;151;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2" name="Google Shape;152;p16"/>
          <p:cNvSpPr/>
          <p:nvPr/>
        </p:nvSpPr>
        <p:spPr>
          <a:xfrm>
            <a:off x="3427875" y="-745478"/>
            <a:ext cx="1417800" cy="14916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6"/>
          <p:cNvSpPr/>
          <p:nvPr/>
        </p:nvSpPr>
        <p:spPr>
          <a:xfrm>
            <a:off x="7492625" y="-1530549"/>
            <a:ext cx="3339000" cy="35127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4" name="Google Shape;154;p16"/>
          <p:cNvPicPr preferRelativeResize="0"/>
          <p:nvPr/>
        </p:nvPicPr>
        <p:blipFill>
          <a:blip r:embed="rId3">
            <a:alphaModFix/>
          </a:blip>
          <a:stretch>
            <a:fillRect/>
          </a:stretch>
        </p:blipFill>
        <p:spPr>
          <a:xfrm>
            <a:off x="-1474500" y="-1638975"/>
            <a:ext cx="3338999" cy="3338999"/>
          </a:xfrm>
          <a:prstGeom prst="rect">
            <a:avLst/>
          </a:prstGeom>
          <a:noFill/>
          <a:ln>
            <a:noFill/>
          </a:ln>
        </p:spPr>
      </p:pic>
      <p:pic>
        <p:nvPicPr>
          <p:cNvPr id="155" name="Google Shape;155;p16"/>
          <p:cNvPicPr preferRelativeResize="0"/>
          <p:nvPr/>
        </p:nvPicPr>
        <p:blipFill>
          <a:blip r:embed="rId3">
            <a:alphaModFix/>
          </a:blip>
          <a:stretch>
            <a:fillRect/>
          </a:stretch>
        </p:blipFill>
        <p:spPr>
          <a:xfrm>
            <a:off x="6081900" y="2353125"/>
            <a:ext cx="5777801" cy="5777801"/>
          </a:xfrm>
          <a:prstGeom prst="rect">
            <a:avLst/>
          </a:prstGeom>
          <a:noFill/>
          <a:ln>
            <a:noFill/>
          </a:ln>
        </p:spPr>
      </p:pic>
      <p:sp>
        <p:nvSpPr>
          <p:cNvPr id="156" name="Google Shape;156;p16"/>
          <p:cNvSpPr/>
          <p:nvPr/>
        </p:nvSpPr>
        <p:spPr>
          <a:xfrm>
            <a:off x="1651850" y="4496222"/>
            <a:ext cx="1417800" cy="14916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6"/>
          <p:cNvSpPr txBox="1"/>
          <p:nvPr>
            <p:ph type="title"/>
          </p:nvPr>
        </p:nvSpPr>
        <p:spPr>
          <a:xfrm>
            <a:off x="713100" y="1089350"/>
            <a:ext cx="3730200" cy="1821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8" name="Google Shape;158;p16"/>
          <p:cNvSpPr txBox="1"/>
          <p:nvPr>
            <p:ph idx="1" type="subTitle"/>
          </p:nvPr>
        </p:nvSpPr>
        <p:spPr>
          <a:xfrm>
            <a:off x="713100" y="2910550"/>
            <a:ext cx="3730200" cy="1143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9" name="Google Shape;159;p16"/>
          <p:cNvSpPr/>
          <p:nvPr>
            <p:ph idx="2" type="pic"/>
          </p:nvPr>
        </p:nvSpPr>
        <p:spPr>
          <a:xfrm>
            <a:off x="5091900" y="1142550"/>
            <a:ext cx="3339000" cy="28584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spTree>
      <p:nvGrpSpPr>
        <p:cNvPr id="160" name="Shape 160"/>
        <p:cNvGrpSpPr/>
        <p:nvPr/>
      </p:nvGrpSpPr>
      <p:grpSpPr>
        <a:xfrm>
          <a:off x="0" y="0"/>
          <a:ext cx="0" cy="0"/>
          <a:chOff x="0" y="0"/>
          <a:chExt cx="0" cy="0"/>
        </a:xfrm>
      </p:grpSpPr>
      <p:pic>
        <p:nvPicPr>
          <p:cNvPr id="161" name="Google Shape;161;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2" name="Google Shape;162;p17"/>
          <p:cNvSpPr/>
          <p:nvPr/>
        </p:nvSpPr>
        <p:spPr>
          <a:xfrm>
            <a:off x="7013100" y="-745478"/>
            <a:ext cx="1417800" cy="14916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3" name="Google Shape;163;p17"/>
          <p:cNvPicPr preferRelativeResize="0"/>
          <p:nvPr/>
        </p:nvPicPr>
        <p:blipFill>
          <a:blip r:embed="rId3">
            <a:alphaModFix/>
          </a:blip>
          <a:stretch>
            <a:fillRect/>
          </a:stretch>
        </p:blipFill>
        <p:spPr>
          <a:xfrm>
            <a:off x="-1767700" y="-1820400"/>
            <a:ext cx="4035451" cy="4035451"/>
          </a:xfrm>
          <a:prstGeom prst="rect">
            <a:avLst/>
          </a:prstGeom>
          <a:noFill/>
          <a:ln>
            <a:noFill/>
          </a:ln>
        </p:spPr>
      </p:pic>
      <p:pic>
        <p:nvPicPr>
          <p:cNvPr id="164" name="Google Shape;164;p17"/>
          <p:cNvPicPr preferRelativeResize="0"/>
          <p:nvPr/>
        </p:nvPicPr>
        <p:blipFill>
          <a:blip r:embed="rId3">
            <a:alphaModFix/>
          </a:blip>
          <a:stretch>
            <a:fillRect/>
          </a:stretch>
        </p:blipFill>
        <p:spPr>
          <a:xfrm>
            <a:off x="6175474" y="1566199"/>
            <a:ext cx="5862475" cy="5862475"/>
          </a:xfrm>
          <a:prstGeom prst="rect">
            <a:avLst/>
          </a:prstGeom>
          <a:noFill/>
          <a:ln>
            <a:noFill/>
          </a:ln>
        </p:spPr>
      </p:pic>
      <p:sp>
        <p:nvSpPr>
          <p:cNvPr id="165" name="Google Shape;165;p17"/>
          <p:cNvSpPr/>
          <p:nvPr/>
        </p:nvSpPr>
        <p:spPr>
          <a:xfrm>
            <a:off x="713100" y="3858297"/>
            <a:ext cx="1417800" cy="14916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
          <p:cNvSpPr txBox="1"/>
          <p:nvPr>
            <p:ph type="title"/>
          </p:nvPr>
        </p:nvSpPr>
        <p:spPr>
          <a:xfrm>
            <a:off x="720000" y="1642350"/>
            <a:ext cx="29967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7" name="Google Shape;167;p17"/>
          <p:cNvSpPr txBox="1"/>
          <p:nvPr>
            <p:ph idx="1" type="subTitle"/>
          </p:nvPr>
        </p:nvSpPr>
        <p:spPr>
          <a:xfrm>
            <a:off x="720000" y="2215050"/>
            <a:ext cx="2996700" cy="1304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168" name="Shape 168"/>
        <p:cNvGrpSpPr/>
        <p:nvPr/>
      </p:nvGrpSpPr>
      <p:grpSpPr>
        <a:xfrm>
          <a:off x="0" y="0"/>
          <a:ext cx="0" cy="0"/>
          <a:chOff x="0" y="0"/>
          <a:chExt cx="0" cy="0"/>
        </a:xfrm>
      </p:grpSpPr>
      <p:pic>
        <p:nvPicPr>
          <p:cNvPr id="169" name="Google Shape;169;p18"/>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70" name="Google Shape;170;p18"/>
          <p:cNvPicPr preferRelativeResize="0"/>
          <p:nvPr/>
        </p:nvPicPr>
        <p:blipFill>
          <a:blip r:embed="rId3">
            <a:alphaModFix/>
          </a:blip>
          <a:stretch>
            <a:fillRect/>
          </a:stretch>
        </p:blipFill>
        <p:spPr>
          <a:xfrm>
            <a:off x="6424575" y="2629825"/>
            <a:ext cx="4458775" cy="4458775"/>
          </a:xfrm>
          <a:prstGeom prst="rect">
            <a:avLst/>
          </a:prstGeom>
          <a:noFill/>
          <a:ln>
            <a:noFill/>
          </a:ln>
        </p:spPr>
      </p:pic>
      <p:pic>
        <p:nvPicPr>
          <p:cNvPr id="171" name="Google Shape;171;p18"/>
          <p:cNvPicPr preferRelativeResize="0"/>
          <p:nvPr/>
        </p:nvPicPr>
        <p:blipFill>
          <a:blip r:embed="rId3">
            <a:alphaModFix/>
          </a:blip>
          <a:stretch>
            <a:fillRect/>
          </a:stretch>
        </p:blipFill>
        <p:spPr>
          <a:xfrm>
            <a:off x="-841450" y="-1398650"/>
            <a:ext cx="3399976" cy="3399976"/>
          </a:xfrm>
          <a:prstGeom prst="rect">
            <a:avLst/>
          </a:prstGeom>
          <a:noFill/>
          <a:ln>
            <a:noFill/>
          </a:ln>
        </p:spPr>
      </p:pic>
      <p:sp>
        <p:nvSpPr>
          <p:cNvPr id="172" name="Google Shape;172;p18"/>
          <p:cNvSpPr/>
          <p:nvPr/>
        </p:nvSpPr>
        <p:spPr>
          <a:xfrm>
            <a:off x="7696550" y="-233325"/>
            <a:ext cx="1468800" cy="15456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8"/>
          <p:cNvSpPr/>
          <p:nvPr/>
        </p:nvSpPr>
        <p:spPr>
          <a:xfrm>
            <a:off x="-426300" y="4000950"/>
            <a:ext cx="1146300" cy="1206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5" name="Google Shape;175;p18"/>
          <p:cNvSpPr txBox="1"/>
          <p:nvPr>
            <p:ph idx="1" type="subTitle"/>
          </p:nvPr>
        </p:nvSpPr>
        <p:spPr>
          <a:xfrm>
            <a:off x="1409450" y="1551750"/>
            <a:ext cx="2982300" cy="291930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6" name="Google Shape;176;p18"/>
          <p:cNvSpPr txBox="1"/>
          <p:nvPr>
            <p:ph idx="2" type="subTitle"/>
          </p:nvPr>
        </p:nvSpPr>
        <p:spPr>
          <a:xfrm>
            <a:off x="4752252" y="1551750"/>
            <a:ext cx="2982300" cy="291930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2">
    <p:spTree>
      <p:nvGrpSpPr>
        <p:cNvPr id="177" name="Shape 177"/>
        <p:cNvGrpSpPr/>
        <p:nvPr/>
      </p:nvGrpSpPr>
      <p:grpSpPr>
        <a:xfrm>
          <a:off x="0" y="0"/>
          <a:ext cx="0" cy="0"/>
          <a:chOff x="0" y="0"/>
          <a:chExt cx="0" cy="0"/>
        </a:xfrm>
      </p:grpSpPr>
      <p:pic>
        <p:nvPicPr>
          <p:cNvPr id="178" name="Google Shape;178;p19"/>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79" name="Google Shape;179;p19"/>
          <p:cNvPicPr preferRelativeResize="0"/>
          <p:nvPr/>
        </p:nvPicPr>
        <p:blipFill>
          <a:blip r:embed="rId3">
            <a:alphaModFix/>
          </a:blip>
          <a:stretch>
            <a:fillRect/>
          </a:stretch>
        </p:blipFill>
        <p:spPr>
          <a:xfrm>
            <a:off x="6959800" y="-2231175"/>
            <a:ext cx="4449449" cy="4449449"/>
          </a:xfrm>
          <a:prstGeom prst="rect">
            <a:avLst/>
          </a:prstGeom>
          <a:noFill/>
          <a:ln>
            <a:noFill/>
          </a:ln>
        </p:spPr>
      </p:pic>
      <p:sp>
        <p:nvSpPr>
          <p:cNvPr id="180" name="Google Shape;180;p19"/>
          <p:cNvSpPr/>
          <p:nvPr/>
        </p:nvSpPr>
        <p:spPr>
          <a:xfrm>
            <a:off x="-1018625" y="-687075"/>
            <a:ext cx="2331000" cy="24531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1" name="Google Shape;181;p19"/>
          <p:cNvPicPr preferRelativeResize="0"/>
          <p:nvPr/>
        </p:nvPicPr>
        <p:blipFill>
          <a:blip r:embed="rId3">
            <a:alphaModFix/>
          </a:blip>
          <a:stretch>
            <a:fillRect/>
          </a:stretch>
        </p:blipFill>
        <p:spPr>
          <a:xfrm>
            <a:off x="-1959050" y="2904112"/>
            <a:ext cx="3399976" cy="3399976"/>
          </a:xfrm>
          <a:prstGeom prst="rect">
            <a:avLst/>
          </a:prstGeom>
          <a:noFill/>
          <a:ln>
            <a:noFill/>
          </a:ln>
        </p:spPr>
      </p:pic>
      <p:sp>
        <p:nvSpPr>
          <p:cNvPr id="182" name="Google Shape;182;p19"/>
          <p:cNvSpPr/>
          <p:nvPr/>
        </p:nvSpPr>
        <p:spPr>
          <a:xfrm>
            <a:off x="7857750" y="4000963"/>
            <a:ext cx="1146300" cy="1206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4" name="Google Shape;184;p19"/>
          <p:cNvSpPr txBox="1"/>
          <p:nvPr>
            <p:ph idx="2" type="title"/>
          </p:nvPr>
        </p:nvSpPr>
        <p:spPr>
          <a:xfrm>
            <a:off x="1689050" y="3282750"/>
            <a:ext cx="2443500" cy="4443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5" name="Google Shape;185;p19"/>
          <p:cNvSpPr txBox="1"/>
          <p:nvPr>
            <p:ph idx="1" type="subTitle"/>
          </p:nvPr>
        </p:nvSpPr>
        <p:spPr>
          <a:xfrm>
            <a:off x="1689050" y="3727050"/>
            <a:ext cx="24435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6" name="Google Shape;186;p19"/>
          <p:cNvSpPr txBox="1"/>
          <p:nvPr>
            <p:ph idx="3" type="title"/>
          </p:nvPr>
        </p:nvSpPr>
        <p:spPr>
          <a:xfrm>
            <a:off x="5011450" y="1617900"/>
            <a:ext cx="2443500" cy="4443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7" name="Google Shape;187;p19"/>
          <p:cNvSpPr txBox="1"/>
          <p:nvPr>
            <p:ph idx="4" type="subTitle"/>
          </p:nvPr>
        </p:nvSpPr>
        <p:spPr>
          <a:xfrm>
            <a:off x="5011450" y="2062200"/>
            <a:ext cx="24435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0_1">
    <p:spTree>
      <p:nvGrpSpPr>
        <p:cNvPr id="188" name="Shape 188"/>
        <p:cNvGrpSpPr/>
        <p:nvPr/>
      </p:nvGrpSpPr>
      <p:grpSpPr>
        <a:xfrm>
          <a:off x="0" y="0"/>
          <a:ext cx="0" cy="0"/>
          <a:chOff x="0" y="0"/>
          <a:chExt cx="0" cy="0"/>
        </a:xfrm>
      </p:grpSpPr>
      <p:pic>
        <p:nvPicPr>
          <p:cNvPr id="189" name="Google Shape;189;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0" name="Google Shape;190;p20"/>
          <p:cNvSpPr/>
          <p:nvPr/>
        </p:nvSpPr>
        <p:spPr>
          <a:xfrm>
            <a:off x="8430900" y="-402375"/>
            <a:ext cx="1789800" cy="18837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1" name="Google Shape;191;p20"/>
          <p:cNvPicPr preferRelativeResize="0"/>
          <p:nvPr/>
        </p:nvPicPr>
        <p:blipFill>
          <a:blip r:embed="rId3">
            <a:alphaModFix/>
          </a:blip>
          <a:stretch>
            <a:fillRect/>
          </a:stretch>
        </p:blipFill>
        <p:spPr>
          <a:xfrm>
            <a:off x="-3248350" y="-2911467"/>
            <a:ext cx="5621200" cy="5621174"/>
          </a:xfrm>
          <a:prstGeom prst="rect">
            <a:avLst/>
          </a:prstGeom>
          <a:noFill/>
          <a:ln>
            <a:noFill/>
          </a:ln>
        </p:spPr>
      </p:pic>
      <p:sp>
        <p:nvSpPr>
          <p:cNvPr id="192" name="Google Shape;192;p20"/>
          <p:cNvSpPr txBox="1"/>
          <p:nvPr>
            <p:ph idx="1" type="body"/>
          </p:nvPr>
        </p:nvSpPr>
        <p:spPr>
          <a:xfrm>
            <a:off x="713100" y="2352331"/>
            <a:ext cx="3678300" cy="2251800"/>
          </a:xfrm>
          <a:prstGeom prst="rect">
            <a:avLst/>
          </a:prstGeom>
          <a:solidFill>
            <a:schemeClr val="dk1"/>
          </a:solidFill>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1"/>
              </a:buClr>
              <a:buSzPts val="1200"/>
              <a:buChar char="●"/>
              <a:defRPr sz="1250">
                <a:solidFill>
                  <a:schemeClr val="lt1"/>
                </a:solidFill>
              </a:defRPr>
            </a:lvl1pPr>
            <a:lvl2pPr indent="-304800" lvl="1" marL="914400" rtl="0">
              <a:lnSpc>
                <a:spcPct val="115000"/>
              </a:lnSpc>
              <a:spcBef>
                <a:spcPts val="0"/>
              </a:spcBef>
              <a:spcAft>
                <a:spcPts val="0"/>
              </a:spcAft>
              <a:buClr>
                <a:schemeClr val="lt1"/>
              </a:buClr>
              <a:buSzPts val="1200"/>
              <a:buFont typeface="Roboto Condensed Light"/>
              <a:buChar char="○"/>
              <a:defRPr>
                <a:solidFill>
                  <a:schemeClr val="lt1"/>
                </a:solidFill>
              </a:defRPr>
            </a:lvl2pPr>
            <a:lvl3pPr indent="-304800" lvl="2" marL="1371600" rtl="0">
              <a:lnSpc>
                <a:spcPct val="115000"/>
              </a:lnSpc>
              <a:spcBef>
                <a:spcPts val="1600"/>
              </a:spcBef>
              <a:spcAft>
                <a:spcPts val="0"/>
              </a:spcAft>
              <a:buClr>
                <a:schemeClr val="lt1"/>
              </a:buClr>
              <a:buSzPts val="1200"/>
              <a:buFont typeface="Roboto Condensed Light"/>
              <a:buChar char="■"/>
              <a:defRPr>
                <a:solidFill>
                  <a:schemeClr val="lt1"/>
                </a:solidFill>
              </a:defRPr>
            </a:lvl3pPr>
            <a:lvl4pPr indent="-304800" lvl="3" marL="1828800" rtl="0">
              <a:lnSpc>
                <a:spcPct val="115000"/>
              </a:lnSpc>
              <a:spcBef>
                <a:spcPts val="1600"/>
              </a:spcBef>
              <a:spcAft>
                <a:spcPts val="0"/>
              </a:spcAft>
              <a:buClr>
                <a:schemeClr val="lt1"/>
              </a:buClr>
              <a:buSzPts val="1200"/>
              <a:buFont typeface="Roboto Condensed Light"/>
              <a:buChar char="●"/>
              <a:defRPr>
                <a:solidFill>
                  <a:schemeClr val="lt1"/>
                </a:solidFill>
              </a:defRPr>
            </a:lvl4pPr>
            <a:lvl5pPr indent="-304800" lvl="4" marL="2286000" rtl="0">
              <a:lnSpc>
                <a:spcPct val="115000"/>
              </a:lnSpc>
              <a:spcBef>
                <a:spcPts val="1600"/>
              </a:spcBef>
              <a:spcAft>
                <a:spcPts val="0"/>
              </a:spcAft>
              <a:buClr>
                <a:schemeClr val="lt1"/>
              </a:buClr>
              <a:buSzPts val="1200"/>
              <a:buFont typeface="Roboto Condensed Light"/>
              <a:buChar char="○"/>
              <a:defRPr>
                <a:solidFill>
                  <a:schemeClr val="lt1"/>
                </a:solidFill>
              </a:defRPr>
            </a:lvl5pPr>
            <a:lvl6pPr indent="-304800" lvl="5" marL="2743200" rtl="0">
              <a:lnSpc>
                <a:spcPct val="115000"/>
              </a:lnSpc>
              <a:spcBef>
                <a:spcPts val="1600"/>
              </a:spcBef>
              <a:spcAft>
                <a:spcPts val="0"/>
              </a:spcAft>
              <a:buClr>
                <a:schemeClr val="lt1"/>
              </a:buClr>
              <a:buSzPts val="1200"/>
              <a:buFont typeface="Roboto Condensed Light"/>
              <a:buChar char="■"/>
              <a:defRPr>
                <a:solidFill>
                  <a:schemeClr val="lt1"/>
                </a:solidFill>
              </a:defRPr>
            </a:lvl6pPr>
            <a:lvl7pPr indent="-304800" lvl="6" marL="3200400" rtl="0">
              <a:lnSpc>
                <a:spcPct val="115000"/>
              </a:lnSpc>
              <a:spcBef>
                <a:spcPts val="1600"/>
              </a:spcBef>
              <a:spcAft>
                <a:spcPts val="0"/>
              </a:spcAft>
              <a:buClr>
                <a:schemeClr val="lt1"/>
              </a:buClr>
              <a:buSzPts val="1200"/>
              <a:buFont typeface="Roboto Condensed Light"/>
              <a:buChar char="●"/>
              <a:defRPr>
                <a:solidFill>
                  <a:schemeClr val="lt1"/>
                </a:solidFill>
              </a:defRPr>
            </a:lvl7pPr>
            <a:lvl8pPr indent="-304800" lvl="7" marL="3657600" rtl="0">
              <a:lnSpc>
                <a:spcPct val="115000"/>
              </a:lnSpc>
              <a:spcBef>
                <a:spcPts val="1600"/>
              </a:spcBef>
              <a:spcAft>
                <a:spcPts val="0"/>
              </a:spcAft>
              <a:buClr>
                <a:schemeClr val="lt1"/>
              </a:buClr>
              <a:buSzPts val="1200"/>
              <a:buFont typeface="Roboto Condensed Light"/>
              <a:buChar char="○"/>
              <a:defRPr>
                <a:solidFill>
                  <a:schemeClr val="lt1"/>
                </a:solidFill>
              </a:defRPr>
            </a:lvl8pPr>
            <a:lvl9pPr indent="-304800" lvl="8" marL="4114800" rtl="0">
              <a:lnSpc>
                <a:spcPct val="115000"/>
              </a:lnSpc>
              <a:spcBef>
                <a:spcPts val="1600"/>
              </a:spcBef>
              <a:spcAft>
                <a:spcPts val="1600"/>
              </a:spcAft>
              <a:buClr>
                <a:schemeClr val="lt1"/>
              </a:buClr>
              <a:buSzPts val="1200"/>
              <a:buFont typeface="Roboto Condensed Light"/>
              <a:buChar char="■"/>
              <a:defRPr>
                <a:solidFill>
                  <a:schemeClr val="lt1"/>
                </a:solidFill>
              </a:defRPr>
            </a:lvl9pPr>
          </a:lstStyle>
          <a:p/>
        </p:txBody>
      </p:sp>
      <p:sp>
        <p:nvSpPr>
          <p:cNvPr id="193" name="Google Shape;193;p20"/>
          <p:cNvSpPr txBox="1"/>
          <p:nvPr>
            <p:ph idx="2" type="body"/>
          </p:nvPr>
        </p:nvSpPr>
        <p:spPr>
          <a:xfrm>
            <a:off x="4752525" y="2352300"/>
            <a:ext cx="3678300" cy="2251800"/>
          </a:xfrm>
          <a:prstGeom prst="rect">
            <a:avLst/>
          </a:prstGeom>
          <a:solidFill>
            <a:schemeClr val="dk1"/>
          </a:solidFill>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1"/>
              </a:buClr>
              <a:buSzPts val="1200"/>
              <a:buFont typeface="Playfair Display"/>
              <a:buChar char="●"/>
              <a:defRPr sz="2500">
                <a:solidFill>
                  <a:schemeClr val="lt1"/>
                </a:solidFill>
                <a:latin typeface="Playfair Display"/>
                <a:ea typeface="Playfair Display"/>
                <a:cs typeface="Playfair Display"/>
                <a:sym typeface="Playfair Display"/>
              </a:defRPr>
            </a:lvl1pPr>
            <a:lvl2pPr indent="-304800" lvl="1" marL="914400" rtl="0">
              <a:lnSpc>
                <a:spcPct val="115000"/>
              </a:lnSpc>
              <a:spcBef>
                <a:spcPts val="0"/>
              </a:spcBef>
              <a:spcAft>
                <a:spcPts val="0"/>
              </a:spcAft>
              <a:buClr>
                <a:schemeClr val="lt1"/>
              </a:buClr>
              <a:buSzPts val="1200"/>
              <a:buFont typeface="Roboto Condensed Light"/>
              <a:buChar char="○"/>
              <a:defRPr>
                <a:solidFill>
                  <a:schemeClr val="lt1"/>
                </a:solidFill>
              </a:defRPr>
            </a:lvl2pPr>
            <a:lvl3pPr indent="-304800" lvl="2" marL="1371600" rtl="0">
              <a:lnSpc>
                <a:spcPct val="115000"/>
              </a:lnSpc>
              <a:spcBef>
                <a:spcPts val="1600"/>
              </a:spcBef>
              <a:spcAft>
                <a:spcPts val="0"/>
              </a:spcAft>
              <a:buClr>
                <a:schemeClr val="lt1"/>
              </a:buClr>
              <a:buSzPts val="1200"/>
              <a:buFont typeface="Roboto Condensed Light"/>
              <a:buChar char="■"/>
              <a:defRPr>
                <a:solidFill>
                  <a:schemeClr val="lt1"/>
                </a:solidFill>
              </a:defRPr>
            </a:lvl3pPr>
            <a:lvl4pPr indent="-304800" lvl="3" marL="1828800" rtl="0">
              <a:lnSpc>
                <a:spcPct val="115000"/>
              </a:lnSpc>
              <a:spcBef>
                <a:spcPts val="1600"/>
              </a:spcBef>
              <a:spcAft>
                <a:spcPts val="0"/>
              </a:spcAft>
              <a:buClr>
                <a:schemeClr val="lt1"/>
              </a:buClr>
              <a:buSzPts val="1200"/>
              <a:buFont typeface="Roboto Condensed Light"/>
              <a:buChar char="●"/>
              <a:defRPr>
                <a:solidFill>
                  <a:schemeClr val="lt1"/>
                </a:solidFill>
              </a:defRPr>
            </a:lvl4pPr>
            <a:lvl5pPr indent="-304800" lvl="4" marL="2286000" rtl="0">
              <a:lnSpc>
                <a:spcPct val="115000"/>
              </a:lnSpc>
              <a:spcBef>
                <a:spcPts val="1600"/>
              </a:spcBef>
              <a:spcAft>
                <a:spcPts val="0"/>
              </a:spcAft>
              <a:buClr>
                <a:schemeClr val="lt1"/>
              </a:buClr>
              <a:buSzPts val="1200"/>
              <a:buFont typeface="Roboto Condensed Light"/>
              <a:buChar char="○"/>
              <a:defRPr>
                <a:solidFill>
                  <a:schemeClr val="lt1"/>
                </a:solidFill>
              </a:defRPr>
            </a:lvl5pPr>
            <a:lvl6pPr indent="-304800" lvl="5" marL="2743200" rtl="0">
              <a:lnSpc>
                <a:spcPct val="115000"/>
              </a:lnSpc>
              <a:spcBef>
                <a:spcPts val="1600"/>
              </a:spcBef>
              <a:spcAft>
                <a:spcPts val="0"/>
              </a:spcAft>
              <a:buClr>
                <a:schemeClr val="lt1"/>
              </a:buClr>
              <a:buSzPts val="1200"/>
              <a:buFont typeface="Roboto Condensed Light"/>
              <a:buChar char="■"/>
              <a:defRPr>
                <a:solidFill>
                  <a:schemeClr val="lt1"/>
                </a:solidFill>
              </a:defRPr>
            </a:lvl6pPr>
            <a:lvl7pPr indent="-304800" lvl="6" marL="3200400" rtl="0">
              <a:lnSpc>
                <a:spcPct val="115000"/>
              </a:lnSpc>
              <a:spcBef>
                <a:spcPts val="1600"/>
              </a:spcBef>
              <a:spcAft>
                <a:spcPts val="0"/>
              </a:spcAft>
              <a:buClr>
                <a:schemeClr val="lt1"/>
              </a:buClr>
              <a:buSzPts val="1200"/>
              <a:buFont typeface="Roboto Condensed Light"/>
              <a:buChar char="●"/>
              <a:defRPr>
                <a:solidFill>
                  <a:schemeClr val="lt1"/>
                </a:solidFill>
              </a:defRPr>
            </a:lvl7pPr>
            <a:lvl8pPr indent="-304800" lvl="7" marL="3657600" rtl="0">
              <a:lnSpc>
                <a:spcPct val="115000"/>
              </a:lnSpc>
              <a:spcBef>
                <a:spcPts val="1600"/>
              </a:spcBef>
              <a:spcAft>
                <a:spcPts val="0"/>
              </a:spcAft>
              <a:buClr>
                <a:schemeClr val="lt1"/>
              </a:buClr>
              <a:buSzPts val="1200"/>
              <a:buFont typeface="Roboto Condensed Light"/>
              <a:buChar char="○"/>
              <a:defRPr>
                <a:solidFill>
                  <a:schemeClr val="lt1"/>
                </a:solidFill>
              </a:defRPr>
            </a:lvl8pPr>
            <a:lvl9pPr indent="-304800" lvl="8" marL="4114800" rtl="0">
              <a:lnSpc>
                <a:spcPct val="115000"/>
              </a:lnSpc>
              <a:spcBef>
                <a:spcPts val="1600"/>
              </a:spcBef>
              <a:spcAft>
                <a:spcPts val="1600"/>
              </a:spcAft>
              <a:buClr>
                <a:schemeClr val="lt1"/>
              </a:buClr>
              <a:buSzPts val="1200"/>
              <a:buFont typeface="Roboto Condensed Light"/>
              <a:buChar char="■"/>
              <a:defRPr>
                <a:solidFill>
                  <a:schemeClr val="lt1"/>
                </a:solidFill>
              </a:defRPr>
            </a:lvl9pPr>
          </a:lstStyle>
          <a:p/>
        </p:txBody>
      </p:sp>
      <p:sp>
        <p:nvSpPr>
          <p:cNvPr id="194" name="Google Shape;194;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pic>
        <p:nvPicPr>
          <p:cNvPr id="17" name="Google Shape;17;p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 name="Google Shape;18;p3"/>
          <p:cNvPicPr preferRelativeResize="0"/>
          <p:nvPr/>
        </p:nvPicPr>
        <p:blipFill>
          <a:blip r:embed="rId3">
            <a:alphaModFix/>
          </a:blip>
          <a:stretch>
            <a:fillRect/>
          </a:stretch>
        </p:blipFill>
        <p:spPr>
          <a:xfrm>
            <a:off x="3518200" y="3815325"/>
            <a:ext cx="4458775" cy="4458775"/>
          </a:xfrm>
          <a:prstGeom prst="rect">
            <a:avLst/>
          </a:prstGeom>
          <a:noFill/>
          <a:ln>
            <a:noFill/>
          </a:ln>
        </p:spPr>
      </p:pic>
      <p:cxnSp>
        <p:nvCxnSpPr>
          <p:cNvPr id="19" name="Google Shape;19;p3"/>
          <p:cNvCxnSpPr/>
          <p:nvPr/>
        </p:nvCxnSpPr>
        <p:spPr>
          <a:xfrm>
            <a:off x="-24325" y="4604100"/>
            <a:ext cx="9253200" cy="0"/>
          </a:xfrm>
          <a:prstGeom prst="straightConnector1">
            <a:avLst/>
          </a:prstGeom>
          <a:noFill/>
          <a:ln cap="flat" cmpd="sng" w="9525">
            <a:solidFill>
              <a:schemeClr val="dk1"/>
            </a:solidFill>
            <a:prstDash val="solid"/>
            <a:round/>
            <a:headEnd len="med" w="med" type="none"/>
            <a:tailEnd len="med" w="med" type="none"/>
          </a:ln>
        </p:spPr>
      </p:cxnSp>
      <p:cxnSp>
        <p:nvCxnSpPr>
          <p:cNvPr id="20" name="Google Shape;20;p3"/>
          <p:cNvCxnSpPr/>
          <p:nvPr/>
        </p:nvCxnSpPr>
        <p:spPr>
          <a:xfrm>
            <a:off x="-54600" y="552575"/>
            <a:ext cx="9253200" cy="0"/>
          </a:xfrm>
          <a:prstGeom prst="straightConnector1">
            <a:avLst/>
          </a:prstGeom>
          <a:noFill/>
          <a:ln cap="flat" cmpd="sng" w="9525">
            <a:solidFill>
              <a:schemeClr val="dk1"/>
            </a:solidFill>
            <a:prstDash val="solid"/>
            <a:round/>
            <a:headEnd len="med" w="med" type="none"/>
            <a:tailEnd len="med" w="med" type="none"/>
          </a:ln>
        </p:spPr>
      </p:cxnSp>
      <p:grpSp>
        <p:nvGrpSpPr>
          <p:cNvPr id="21" name="Google Shape;21;p3"/>
          <p:cNvGrpSpPr/>
          <p:nvPr/>
        </p:nvGrpSpPr>
        <p:grpSpPr>
          <a:xfrm>
            <a:off x="8066225" y="912475"/>
            <a:ext cx="729300" cy="3331738"/>
            <a:chOff x="8066225" y="912475"/>
            <a:chExt cx="729300" cy="3331738"/>
          </a:xfrm>
        </p:grpSpPr>
        <p:sp>
          <p:nvSpPr>
            <p:cNvPr id="22" name="Google Shape;22;p3"/>
            <p:cNvSpPr/>
            <p:nvPr/>
          </p:nvSpPr>
          <p:spPr>
            <a:xfrm>
              <a:off x="8066225" y="912475"/>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8066225" y="2194638"/>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8066225" y="3476813"/>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3"/>
          <p:cNvSpPr/>
          <p:nvPr/>
        </p:nvSpPr>
        <p:spPr>
          <a:xfrm>
            <a:off x="-957000" y="815549"/>
            <a:ext cx="1670100" cy="17562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279000" y="3403924"/>
            <a:ext cx="868200" cy="9132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 name="Google Shape;27;p3"/>
          <p:cNvPicPr preferRelativeResize="0"/>
          <p:nvPr/>
        </p:nvPicPr>
        <p:blipFill>
          <a:blip r:embed="rId3">
            <a:alphaModFix/>
          </a:blip>
          <a:stretch>
            <a:fillRect/>
          </a:stretch>
        </p:blipFill>
        <p:spPr>
          <a:xfrm>
            <a:off x="-841450" y="-1398650"/>
            <a:ext cx="3399976" cy="3399976"/>
          </a:xfrm>
          <a:prstGeom prst="rect">
            <a:avLst/>
          </a:prstGeom>
          <a:noFill/>
          <a:ln>
            <a:noFill/>
          </a:ln>
        </p:spPr>
      </p:pic>
      <p:sp>
        <p:nvSpPr>
          <p:cNvPr id="28" name="Google Shape;28;p3"/>
          <p:cNvSpPr txBox="1"/>
          <p:nvPr>
            <p:ph type="title"/>
          </p:nvPr>
        </p:nvSpPr>
        <p:spPr>
          <a:xfrm>
            <a:off x="3093900" y="1812550"/>
            <a:ext cx="4208100" cy="105930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l">
              <a:spcBef>
                <a:spcPts val="0"/>
              </a:spcBef>
              <a:spcAft>
                <a:spcPts val="0"/>
              </a:spcAft>
              <a:buSzPts val="3600"/>
              <a:buNone/>
              <a:defRPr sz="5000">
                <a:solidFill>
                  <a:schemeClr val="lt1"/>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29" name="Google Shape;29;p3"/>
          <p:cNvSpPr txBox="1"/>
          <p:nvPr>
            <p:ph hasCustomPrompt="1" idx="2" type="title"/>
          </p:nvPr>
        </p:nvSpPr>
        <p:spPr>
          <a:xfrm>
            <a:off x="1842000" y="1812550"/>
            <a:ext cx="1251900" cy="1518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0" name="Google Shape;30;p3"/>
          <p:cNvSpPr txBox="1"/>
          <p:nvPr>
            <p:ph idx="1" type="subTitle"/>
          </p:nvPr>
        </p:nvSpPr>
        <p:spPr>
          <a:xfrm>
            <a:off x="3093900" y="2871650"/>
            <a:ext cx="4208100" cy="4593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95" name="Shape 195"/>
        <p:cNvGrpSpPr/>
        <p:nvPr/>
      </p:nvGrpSpPr>
      <p:grpSpPr>
        <a:xfrm>
          <a:off x="0" y="0"/>
          <a:ext cx="0" cy="0"/>
          <a:chOff x="0" y="0"/>
          <a:chExt cx="0" cy="0"/>
        </a:xfrm>
      </p:grpSpPr>
      <p:pic>
        <p:nvPicPr>
          <p:cNvPr id="196" name="Google Shape;196;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7" name="Google Shape;197;p21"/>
          <p:cNvSpPr/>
          <p:nvPr/>
        </p:nvSpPr>
        <p:spPr>
          <a:xfrm>
            <a:off x="-268800" y="22950"/>
            <a:ext cx="981900" cy="10329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a:off x="8424000" y="4087650"/>
            <a:ext cx="981900" cy="10329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9" name="Google Shape;199;p21"/>
          <p:cNvPicPr preferRelativeResize="0"/>
          <p:nvPr/>
        </p:nvPicPr>
        <p:blipFill>
          <a:blip r:embed="rId3">
            <a:alphaModFix/>
          </a:blip>
          <a:stretch>
            <a:fillRect/>
          </a:stretch>
        </p:blipFill>
        <p:spPr>
          <a:xfrm>
            <a:off x="6605124" y="-3934175"/>
            <a:ext cx="6419926" cy="6419926"/>
          </a:xfrm>
          <a:prstGeom prst="rect">
            <a:avLst/>
          </a:prstGeom>
          <a:noFill/>
          <a:ln>
            <a:noFill/>
          </a:ln>
        </p:spPr>
      </p:pic>
      <p:pic>
        <p:nvPicPr>
          <p:cNvPr id="200" name="Google Shape;200;p21"/>
          <p:cNvPicPr preferRelativeResize="0"/>
          <p:nvPr/>
        </p:nvPicPr>
        <p:blipFill>
          <a:blip r:embed="rId3">
            <a:alphaModFix/>
          </a:blip>
          <a:stretch>
            <a:fillRect/>
          </a:stretch>
        </p:blipFill>
        <p:spPr>
          <a:xfrm>
            <a:off x="-1558900" y="3876600"/>
            <a:ext cx="3399976" cy="3399976"/>
          </a:xfrm>
          <a:prstGeom prst="rect">
            <a:avLst/>
          </a:prstGeom>
          <a:noFill/>
          <a:ln>
            <a:noFill/>
          </a:ln>
        </p:spPr>
      </p:pic>
      <p:sp>
        <p:nvSpPr>
          <p:cNvPr id="201" name="Google Shape;201;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2" name="Google Shape;202;p21"/>
          <p:cNvSpPr txBox="1"/>
          <p:nvPr>
            <p:ph idx="2" type="title"/>
          </p:nvPr>
        </p:nvSpPr>
        <p:spPr>
          <a:xfrm>
            <a:off x="713100" y="2858225"/>
            <a:ext cx="22509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3" name="Google Shape;203;p21"/>
          <p:cNvSpPr txBox="1"/>
          <p:nvPr>
            <p:ph idx="1" type="subTitle"/>
          </p:nvPr>
        </p:nvSpPr>
        <p:spPr>
          <a:xfrm>
            <a:off x="713100" y="3319250"/>
            <a:ext cx="2250900" cy="8043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4" name="Google Shape;204;p21"/>
          <p:cNvSpPr txBox="1"/>
          <p:nvPr>
            <p:ph idx="3" type="title"/>
          </p:nvPr>
        </p:nvSpPr>
        <p:spPr>
          <a:xfrm>
            <a:off x="3446550" y="2858225"/>
            <a:ext cx="22509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5" name="Google Shape;205;p21"/>
          <p:cNvSpPr txBox="1"/>
          <p:nvPr>
            <p:ph idx="4" type="subTitle"/>
          </p:nvPr>
        </p:nvSpPr>
        <p:spPr>
          <a:xfrm>
            <a:off x="3446546" y="3319341"/>
            <a:ext cx="2250900" cy="8043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6" name="Google Shape;206;p21"/>
          <p:cNvSpPr txBox="1"/>
          <p:nvPr>
            <p:ph idx="5" type="title"/>
          </p:nvPr>
        </p:nvSpPr>
        <p:spPr>
          <a:xfrm>
            <a:off x="6173226" y="2858225"/>
            <a:ext cx="22509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7" name="Google Shape;207;p21"/>
          <p:cNvSpPr txBox="1"/>
          <p:nvPr>
            <p:ph idx="6" type="subTitle"/>
          </p:nvPr>
        </p:nvSpPr>
        <p:spPr>
          <a:xfrm>
            <a:off x="6173225" y="3319341"/>
            <a:ext cx="2250900" cy="8043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08" name="Shape 208"/>
        <p:cNvGrpSpPr/>
        <p:nvPr/>
      </p:nvGrpSpPr>
      <p:grpSpPr>
        <a:xfrm>
          <a:off x="0" y="0"/>
          <a:ext cx="0" cy="0"/>
          <a:chOff x="0" y="0"/>
          <a:chExt cx="0" cy="0"/>
        </a:xfrm>
      </p:grpSpPr>
      <p:pic>
        <p:nvPicPr>
          <p:cNvPr id="209" name="Google Shape;209;p22"/>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210" name="Google Shape;210;p22"/>
          <p:cNvGrpSpPr/>
          <p:nvPr/>
        </p:nvGrpSpPr>
        <p:grpSpPr>
          <a:xfrm>
            <a:off x="3922400" y="4604100"/>
            <a:ext cx="1299200" cy="212400"/>
            <a:chOff x="3922400" y="4604100"/>
            <a:chExt cx="1299200" cy="212400"/>
          </a:xfrm>
        </p:grpSpPr>
        <p:sp>
          <p:nvSpPr>
            <p:cNvPr id="211" name="Google Shape;211;p22"/>
            <p:cNvSpPr/>
            <p:nvPr/>
          </p:nvSpPr>
          <p:spPr>
            <a:xfrm>
              <a:off x="3922400" y="4604100"/>
              <a:ext cx="201900" cy="212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4471050" y="4604100"/>
              <a:ext cx="201900" cy="212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5019700" y="4604100"/>
              <a:ext cx="201900" cy="212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4" name="Google Shape;214;p22"/>
          <p:cNvPicPr preferRelativeResize="0"/>
          <p:nvPr/>
        </p:nvPicPr>
        <p:blipFill>
          <a:blip r:embed="rId3">
            <a:alphaModFix/>
          </a:blip>
          <a:stretch>
            <a:fillRect/>
          </a:stretch>
        </p:blipFill>
        <p:spPr>
          <a:xfrm>
            <a:off x="7688300" y="2571750"/>
            <a:ext cx="5143499" cy="5143499"/>
          </a:xfrm>
          <a:prstGeom prst="rect">
            <a:avLst/>
          </a:prstGeom>
          <a:noFill/>
          <a:ln>
            <a:noFill/>
          </a:ln>
        </p:spPr>
      </p:pic>
      <p:pic>
        <p:nvPicPr>
          <p:cNvPr id="215" name="Google Shape;215;p22"/>
          <p:cNvPicPr preferRelativeResize="0"/>
          <p:nvPr/>
        </p:nvPicPr>
        <p:blipFill>
          <a:blip r:embed="rId3">
            <a:alphaModFix/>
          </a:blip>
          <a:stretch>
            <a:fillRect/>
          </a:stretch>
        </p:blipFill>
        <p:spPr>
          <a:xfrm>
            <a:off x="-1925000" y="-1373525"/>
            <a:ext cx="3399976" cy="3399976"/>
          </a:xfrm>
          <a:prstGeom prst="rect">
            <a:avLst/>
          </a:prstGeom>
          <a:noFill/>
          <a:ln>
            <a:noFill/>
          </a:ln>
        </p:spPr>
      </p:pic>
      <p:sp>
        <p:nvSpPr>
          <p:cNvPr id="216" name="Google Shape;216;p22"/>
          <p:cNvSpPr/>
          <p:nvPr/>
        </p:nvSpPr>
        <p:spPr>
          <a:xfrm>
            <a:off x="-426300" y="4000950"/>
            <a:ext cx="1146300" cy="1206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p:nvPr/>
        </p:nvSpPr>
        <p:spPr>
          <a:xfrm>
            <a:off x="8567975" y="116550"/>
            <a:ext cx="803400" cy="8457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9" name="Google Shape;219;p22"/>
          <p:cNvSpPr txBox="1"/>
          <p:nvPr>
            <p:ph idx="2" type="title"/>
          </p:nvPr>
        </p:nvSpPr>
        <p:spPr>
          <a:xfrm>
            <a:off x="2164925" y="1743675"/>
            <a:ext cx="22176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0" name="Google Shape;220;p22"/>
          <p:cNvSpPr txBox="1"/>
          <p:nvPr>
            <p:ph idx="1" type="subTitle"/>
          </p:nvPr>
        </p:nvSpPr>
        <p:spPr>
          <a:xfrm>
            <a:off x="2164925" y="2204775"/>
            <a:ext cx="22176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1" name="Google Shape;221;p22"/>
          <p:cNvSpPr txBox="1"/>
          <p:nvPr>
            <p:ph idx="3" type="title"/>
          </p:nvPr>
        </p:nvSpPr>
        <p:spPr>
          <a:xfrm>
            <a:off x="4761473" y="1743675"/>
            <a:ext cx="22176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2" name="Google Shape;222;p22"/>
          <p:cNvSpPr txBox="1"/>
          <p:nvPr>
            <p:ph idx="4" type="subTitle"/>
          </p:nvPr>
        </p:nvSpPr>
        <p:spPr>
          <a:xfrm>
            <a:off x="4761472" y="2204775"/>
            <a:ext cx="22176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3" name="Google Shape;223;p22"/>
          <p:cNvSpPr txBox="1"/>
          <p:nvPr>
            <p:ph idx="5" type="title"/>
          </p:nvPr>
        </p:nvSpPr>
        <p:spPr>
          <a:xfrm>
            <a:off x="2164925" y="3177075"/>
            <a:ext cx="22176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4" name="Google Shape;224;p22"/>
          <p:cNvSpPr txBox="1"/>
          <p:nvPr>
            <p:ph idx="6" type="subTitle"/>
          </p:nvPr>
        </p:nvSpPr>
        <p:spPr>
          <a:xfrm>
            <a:off x="2164925" y="3638175"/>
            <a:ext cx="22176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5" name="Google Shape;225;p22"/>
          <p:cNvSpPr txBox="1"/>
          <p:nvPr>
            <p:ph idx="7" type="title"/>
          </p:nvPr>
        </p:nvSpPr>
        <p:spPr>
          <a:xfrm>
            <a:off x="4761473" y="3177075"/>
            <a:ext cx="22176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6" name="Google Shape;226;p22"/>
          <p:cNvSpPr txBox="1"/>
          <p:nvPr>
            <p:ph idx="8" type="subTitle"/>
          </p:nvPr>
        </p:nvSpPr>
        <p:spPr>
          <a:xfrm>
            <a:off x="4761472" y="3638175"/>
            <a:ext cx="22176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227" name="Shape 227"/>
        <p:cNvGrpSpPr/>
        <p:nvPr/>
      </p:nvGrpSpPr>
      <p:grpSpPr>
        <a:xfrm>
          <a:off x="0" y="0"/>
          <a:ext cx="0" cy="0"/>
          <a:chOff x="0" y="0"/>
          <a:chExt cx="0" cy="0"/>
        </a:xfrm>
      </p:grpSpPr>
      <p:pic>
        <p:nvPicPr>
          <p:cNvPr id="228" name="Google Shape;228;p2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29" name="Google Shape;229;p23"/>
          <p:cNvPicPr preferRelativeResize="0"/>
          <p:nvPr/>
        </p:nvPicPr>
        <p:blipFill>
          <a:blip r:embed="rId3">
            <a:alphaModFix/>
          </a:blip>
          <a:stretch>
            <a:fillRect/>
          </a:stretch>
        </p:blipFill>
        <p:spPr>
          <a:xfrm flipH="1">
            <a:off x="6721400" y="-2948500"/>
            <a:ext cx="5434250" cy="5434250"/>
          </a:xfrm>
          <a:prstGeom prst="rect">
            <a:avLst/>
          </a:prstGeom>
          <a:noFill/>
          <a:ln>
            <a:noFill/>
          </a:ln>
        </p:spPr>
      </p:pic>
      <p:sp>
        <p:nvSpPr>
          <p:cNvPr id="230" name="Google Shape;230;p23"/>
          <p:cNvSpPr/>
          <p:nvPr/>
        </p:nvSpPr>
        <p:spPr>
          <a:xfrm>
            <a:off x="-625212" y="-164700"/>
            <a:ext cx="1338300" cy="14082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8423913" y="3900000"/>
            <a:ext cx="1338300" cy="14082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2" name="Google Shape;232;p23"/>
          <p:cNvPicPr preferRelativeResize="0"/>
          <p:nvPr/>
        </p:nvPicPr>
        <p:blipFill>
          <a:blip r:embed="rId3">
            <a:alphaModFix/>
          </a:blip>
          <a:stretch>
            <a:fillRect/>
          </a:stretch>
        </p:blipFill>
        <p:spPr>
          <a:xfrm flipH="1">
            <a:off x="-2011151" y="3686900"/>
            <a:ext cx="3452601" cy="3452601"/>
          </a:xfrm>
          <a:prstGeom prst="rect">
            <a:avLst/>
          </a:prstGeom>
          <a:noFill/>
          <a:ln>
            <a:noFill/>
          </a:ln>
        </p:spPr>
      </p:pic>
      <p:pic>
        <p:nvPicPr>
          <p:cNvPr id="233" name="Google Shape;233;p23"/>
          <p:cNvPicPr preferRelativeResize="0"/>
          <p:nvPr/>
        </p:nvPicPr>
        <p:blipFill>
          <a:blip r:embed="rId3">
            <a:alphaModFix/>
          </a:blip>
          <a:stretch>
            <a:fillRect/>
          </a:stretch>
        </p:blipFill>
        <p:spPr>
          <a:xfrm flipH="1">
            <a:off x="1035999" y="-3007575"/>
            <a:ext cx="3452601" cy="3452601"/>
          </a:xfrm>
          <a:prstGeom prst="rect">
            <a:avLst/>
          </a:prstGeom>
          <a:noFill/>
          <a:ln>
            <a:noFill/>
          </a:ln>
        </p:spPr>
      </p:pic>
      <p:sp>
        <p:nvSpPr>
          <p:cNvPr id="234" name="Google Shape;234;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5" name="Google Shape;235;p23"/>
          <p:cNvSpPr txBox="1"/>
          <p:nvPr>
            <p:ph idx="2" type="title"/>
          </p:nvPr>
        </p:nvSpPr>
        <p:spPr>
          <a:xfrm>
            <a:off x="720062" y="2855775"/>
            <a:ext cx="18009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6" name="Google Shape;236;p23"/>
          <p:cNvSpPr txBox="1"/>
          <p:nvPr>
            <p:ph idx="1" type="subTitle"/>
          </p:nvPr>
        </p:nvSpPr>
        <p:spPr>
          <a:xfrm>
            <a:off x="720050" y="3316875"/>
            <a:ext cx="1800900" cy="806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7" name="Google Shape;237;p23"/>
          <p:cNvSpPr txBox="1"/>
          <p:nvPr>
            <p:ph idx="3" type="title"/>
          </p:nvPr>
        </p:nvSpPr>
        <p:spPr>
          <a:xfrm>
            <a:off x="2687720" y="2855775"/>
            <a:ext cx="18009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8" name="Google Shape;238;p23"/>
          <p:cNvSpPr txBox="1"/>
          <p:nvPr>
            <p:ph idx="4" type="subTitle"/>
          </p:nvPr>
        </p:nvSpPr>
        <p:spPr>
          <a:xfrm>
            <a:off x="2687707" y="3316875"/>
            <a:ext cx="1800900" cy="806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9" name="Google Shape;239;p23"/>
          <p:cNvSpPr txBox="1"/>
          <p:nvPr>
            <p:ph idx="5" type="title"/>
          </p:nvPr>
        </p:nvSpPr>
        <p:spPr>
          <a:xfrm>
            <a:off x="4655379" y="2855775"/>
            <a:ext cx="18009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0" name="Google Shape;240;p23"/>
          <p:cNvSpPr txBox="1"/>
          <p:nvPr>
            <p:ph idx="6" type="subTitle"/>
          </p:nvPr>
        </p:nvSpPr>
        <p:spPr>
          <a:xfrm>
            <a:off x="4655368" y="3316875"/>
            <a:ext cx="1800900" cy="806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1" name="Google Shape;241;p23"/>
          <p:cNvSpPr txBox="1"/>
          <p:nvPr>
            <p:ph idx="7" type="title"/>
          </p:nvPr>
        </p:nvSpPr>
        <p:spPr>
          <a:xfrm>
            <a:off x="6623037" y="2855775"/>
            <a:ext cx="18009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2" name="Google Shape;242;p23"/>
          <p:cNvSpPr txBox="1"/>
          <p:nvPr>
            <p:ph idx="8" type="subTitle"/>
          </p:nvPr>
        </p:nvSpPr>
        <p:spPr>
          <a:xfrm>
            <a:off x="6623025" y="3316875"/>
            <a:ext cx="1800900" cy="806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2">
    <p:spTree>
      <p:nvGrpSpPr>
        <p:cNvPr id="243" name="Shape 243"/>
        <p:cNvGrpSpPr/>
        <p:nvPr/>
      </p:nvGrpSpPr>
      <p:grpSpPr>
        <a:xfrm>
          <a:off x="0" y="0"/>
          <a:ext cx="0" cy="0"/>
          <a:chOff x="0" y="0"/>
          <a:chExt cx="0" cy="0"/>
        </a:xfrm>
      </p:grpSpPr>
      <p:pic>
        <p:nvPicPr>
          <p:cNvPr id="244" name="Google Shape;244;p24"/>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45" name="Google Shape;245;p24"/>
          <p:cNvPicPr preferRelativeResize="0"/>
          <p:nvPr/>
        </p:nvPicPr>
        <p:blipFill>
          <a:blip r:embed="rId3">
            <a:alphaModFix/>
          </a:blip>
          <a:stretch>
            <a:fillRect/>
          </a:stretch>
        </p:blipFill>
        <p:spPr>
          <a:xfrm flipH="1">
            <a:off x="-1500725" y="-904450"/>
            <a:ext cx="2531101" cy="2531101"/>
          </a:xfrm>
          <a:prstGeom prst="rect">
            <a:avLst/>
          </a:prstGeom>
          <a:noFill/>
          <a:ln>
            <a:noFill/>
          </a:ln>
        </p:spPr>
      </p:pic>
      <p:sp>
        <p:nvSpPr>
          <p:cNvPr id="246" name="Google Shape;246;p24"/>
          <p:cNvSpPr/>
          <p:nvPr/>
        </p:nvSpPr>
        <p:spPr>
          <a:xfrm>
            <a:off x="-904316" y="3232075"/>
            <a:ext cx="2327100" cy="24489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a:off x="8423988" y="-164700"/>
            <a:ext cx="1338300" cy="14082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8" name="Google Shape;248;p24"/>
          <p:cNvPicPr preferRelativeResize="0"/>
          <p:nvPr/>
        </p:nvPicPr>
        <p:blipFill>
          <a:blip r:embed="rId3">
            <a:alphaModFix/>
          </a:blip>
          <a:stretch>
            <a:fillRect/>
          </a:stretch>
        </p:blipFill>
        <p:spPr>
          <a:xfrm flipH="1">
            <a:off x="6638524" y="2783249"/>
            <a:ext cx="5241175" cy="5241175"/>
          </a:xfrm>
          <a:prstGeom prst="rect">
            <a:avLst/>
          </a:prstGeom>
          <a:noFill/>
          <a:ln>
            <a:noFill/>
          </a:ln>
        </p:spPr>
      </p:pic>
      <p:sp>
        <p:nvSpPr>
          <p:cNvPr id="249" name="Google Shape;249;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0" name="Google Shape;250;p24"/>
          <p:cNvSpPr txBox="1"/>
          <p:nvPr>
            <p:ph idx="2" type="title"/>
          </p:nvPr>
        </p:nvSpPr>
        <p:spPr>
          <a:xfrm>
            <a:off x="931338" y="1751575"/>
            <a:ext cx="2083200" cy="4590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1" name="Google Shape;251;p24"/>
          <p:cNvSpPr txBox="1"/>
          <p:nvPr>
            <p:ph idx="1" type="subTitle"/>
          </p:nvPr>
        </p:nvSpPr>
        <p:spPr>
          <a:xfrm>
            <a:off x="931338" y="2210550"/>
            <a:ext cx="20832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2" name="Google Shape;252;p24"/>
          <p:cNvSpPr txBox="1"/>
          <p:nvPr>
            <p:ph idx="3" type="title"/>
          </p:nvPr>
        </p:nvSpPr>
        <p:spPr>
          <a:xfrm>
            <a:off x="3530400" y="1751575"/>
            <a:ext cx="2083200" cy="4590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3" name="Google Shape;253;p24"/>
          <p:cNvSpPr txBox="1"/>
          <p:nvPr>
            <p:ph idx="4" type="subTitle"/>
          </p:nvPr>
        </p:nvSpPr>
        <p:spPr>
          <a:xfrm>
            <a:off x="3530456" y="2210550"/>
            <a:ext cx="20832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4" name="Google Shape;254;p24"/>
          <p:cNvSpPr txBox="1"/>
          <p:nvPr>
            <p:ph idx="5" type="title"/>
          </p:nvPr>
        </p:nvSpPr>
        <p:spPr>
          <a:xfrm>
            <a:off x="2230863" y="3232075"/>
            <a:ext cx="2083200" cy="4119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5" name="Google Shape;255;p24"/>
          <p:cNvSpPr txBox="1"/>
          <p:nvPr>
            <p:ph idx="6" type="subTitle"/>
          </p:nvPr>
        </p:nvSpPr>
        <p:spPr>
          <a:xfrm>
            <a:off x="2230863" y="3643950"/>
            <a:ext cx="20832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6" name="Google Shape;256;p24"/>
          <p:cNvSpPr txBox="1"/>
          <p:nvPr>
            <p:ph idx="7" type="title"/>
          </p:nvPr>
        </p:nvSpPr>
        <p:spPr>
          <a:xfrm>
            <a:off x="4829925" y="3232075"/>
            <a:ext cx="2083200" cy="4119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7" name="Google Shape;257;p24"/>
          <p:cNvSpPr txBox="1"/>
          <p:nvPr>
            <p:ph idx="8" type="subTitle"/>
          </p:nvPr>
        </p:nvSpPr>
        <p:spPr>
          <a:xfrm>
            <a:off x="4829925" y="3643950"/>
            <a:ext cx="20832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8" name="Google Shape;258;p24"/>
          <p:cNvSpPr txBox="1"/>
          <p:nvPr>
            <p:ph idx="9" type="title"/>
          </p:nvPr>
        </p:nvSpPr>
        <p:spPr>
          <a:xfrm>
            <a:off x="6129469" y="1751575"/>
            <a:ext cx="2083200" cy="4590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9" name="Google Shape;259;p24"/>
          <p:cNvSpPr txBox="1"/>
          <p:nvPr>
            <p:ph idx="13" type="subTitle"/>
          </p:nvPr>
        </p:nvSpPr>
        <p:spPr>
          <a:xfrm>
            <a:off x="6129469" y="2210550"/>
            <a:ext cx="20832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60" name="Shape 260"/>
        <p:cNvGrpSpPr/>
        <p:nvPr/>
      </p:nvGrpSpPr>
      <p:grpSpPr>
        <a:xfrm>
          <a:off x="0" y="0"/>
          <a:ext cx="0" cy="0"/>
          <a:chOff x="0" y="0"/>
          <a:chExt cx="0" cy="0"/>
        </a:xfrm>
      </p:grpSpPr>
      <p:pic>
        <p:nvPicPr>
          <p:cNvPr id="261" name="Google Shape;261;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62" name="Google Shape;262;p25"/>
          <p:cNvSpPr/>
          <p:nvPr/>
        </p:nvSpPr>
        <p:spPr>
          <a:xfrm flipH="1">
            <a:off x="-1401899" y="-659225"/>
            <a:ext cx="2121900" cy="2232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5"/>
          <p:cNvSpPr/>
          <p:nvPr/>
        </p:nvSpPr>
        <p:spPr>
          <a:xfrm flipH="1">
            <a:off x="8440976" y="3996400"/>
            <a:ext cx="2121900" cy="2232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4" name="Google Shape;264;p25"/>
          <p:cNvPicPr preferRelativeResize="0"/>
          <p:nvPr/>
        </p:nvPicPr>
        <p:blipFill>
          <a:blip r:embed="rId3">
            <a:alphaModFix/>
          </a:blip>
          <a:stretch>
            <a:fillRect/>
          </a:stretch>
        </p:blipFill>
        <p:spPr>
          <a:xfrm flipH="1">
            <a:off x="7964250" y="-1244200"/>
            <a:ext cx="2531101" cy="2531101"/>
          </a:xfrm>
          <a:prstGeom prst="rect">
            <a:avLst/>
          </a:prstGeom>
          <a:noFill/>
          <a:ln>
            <a:noFill/>
          </a:ln>
        </p:spPr>
      </p:pic>
      <p:pic>
        <p:nvPicPr>
          <p:cNvPr id="265" name="Google Shape;265;p25"/>
          <p:cNvPicPr preferRelativeResize="0"/>
          <p:nvPr/>
        </p:nvPicPr>
        <p:blipFill>
          <a:blip r:embed="rId3">
            <a:alphaModFix/>
          </a:blip>
          <a:stretch>
            <a:fillRect/>
          </a:stretch>
        </p:blipFill>
        <p:spPr>
          <a:xfrm flipH="1">
            <a:off x="-1253850" y="3781125"/>
            <a:ext cx="2531101" cy="2531101"/>
          </a:xfrm>
          <a:prstGeom prst="rect">
            <a:avLst/>
          </a:prstGeom>
          <a:noFill/>
          <a:ln>
            <a:noFill/>
          </a:ln>
        </p:spPr>
      </p:pic>
      <p:sp>
        <p:nvSpPr>
          <p:cNvPr id="266" name="Google Shape;266;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7" name="Google Shape;267;p25"/>
          <p:cNvSpPr txBox="1"/>
          <p:nvPr>
            <p:ph idx="2" type="title"/>
          </p:nvPr>
        </p:nvSpPr>
        <p:spPr>
          <a:xfrm>
            <a:off x="931338" y="1751575"/>
            <a:ext cx="2083200" cy="4590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8" name="Google Shape;268;p25"/>
          <p:cNvSpPr txBox="1"/>
          <p:nvPr>
            <p:ph idx="1" type="subTitle"/>
          </p:nvPr>
        </p:nvSpPr>
        <p:spPr>
          <a:xfrm>
            <a:off x="931338" y="2210550"/>
            <a:ext cx="20832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9" name="Google Shape;269;p25"/>
          <p:cNvSpPr txBox="1"/>
          <p:nvPr>
            <p:ph idx="3" type="title"/>
          </p:nvPr>
        </p:nvSpPr>
        <p:spPr>
          <a:xfrm>
            <a:off x="3530400" y="1751575"/>
            <a:ext cx="2083200" cy="4590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0" name="Google Shape;270;p25"/>
          <p:cNvSpPr txBox="1"/>
          <p:nvPr>
            <p:ph idx="4" type="subTitle"/>
          </p:nvPr>
        </p:nvSpPr>
        <p:spPr>
          <a:xfrm>
            <a:off x="3530456" y="2210550"/>
            <a:ext cx="20832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1" name="Google Shape;271;p25"/>
          <p:cNvSpPr txBox="1"/>
          <p:nvPr>
            <p:ph idx="5" type="title"/>
          </p:nvPr>
        </p:nvSpPr>
        <p:spPr>
          <a:xfrm>
            <a:off x="931338" y="3232075"/>
            <a:ext cx="2083200" cy="4119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2" name="Google Shape;272;p25"/>
          <p:cNvSpPr txBox="1"/>
          <p:nvPr>
            <p:ph idx="6" type="subTitle"/>
          </p:nvPr>
        </p:nvSpPr>
        <p:spPr>
          <a:xfrm>
            <a:off x="931338" y="3643950"/>
            <a:ext cx="20832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3" name="Google Shape;273;p25"/>
          <p:cNvSpPr txBox="1"/>
          <p:nvPr>
            <p:ph idx="7" type="title"/>
          </p:nvPr>
        </p:nvSpPr>
        <p:spPr>
          <a:xfrm>
            <a:off x="3530400" y="3232075"/>
            <a:ext cx="2083200" cy="4119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4" name="Google Shape;274;p25"/>
          <p:cNvSpPr txBox="1"/>
          <p:nvPr>
            <p:ph idx="8" type="subTitle"/>
          </p:nvPr>
        </p:nvSpPr>
        <p:spPr>
          <a:xfrm>
            <a:off x="3530400" y="3643950"/>
            <a:ext cx="20832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5" name="Google Shape;275;p25"/>
          <p:cNvSpPr txBox="1"/>
          <p:nvPr>
            <p:ph idx="9" type="title"/>
          </p:nvPr>
        </p:nvSpPr>
        <p:spPr>
          <a:xfrm>
            <a:off x="6129469" y="1751575"/>
            <a:ext cx="2083200" cy="4590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6" name="Google Shape;276;p25"/>
          <p:cNvSpPr txBox="1"/>
          <p:nvPr>
            <p:ph idx="13" type="subTitle"/>
          </p:nvPr>
        </p:nvSpPr>
        <p:spPr>
          <a:xfrm>
            <a:off x="6129469" y="2210550"/>
            <a:ext cx="20832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7" name="Google Shape;277;p25"/>
          <p:cNvSpPr txBox="1"/>
          <p:nvPr>
            <p:ph idx="14" type="title"/>
          </p:nvPr>
        </p:nvSpPr>
        <p:spPr>
          <a:xfrm>
            <a:off x="6129470" y="3232075"/>
            <a:ext cx="2083200" cy="4119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8" name="Google Shape;278;p25"/>
          <p:cNvSpPr txBox="1"/>
          <p:nvPr>
            <p:ph idx="15" type="subTitle"/>
          </p:nvPr>
        </p:nvSpPr>
        <p:spPr>
          <a:xfrm>
            <a:off x="6129469" y="3643950"/>
            <a:ext cx="20832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79" name="Shape 279"/>
        <p:cNvGrpSpPr/>
        <p:nvPr/>
      </p:nvGrpSpPr>
      <p:grpSpPr>
        <a:xfrm>
          <a:off x="0" y="0"/>
          <a:ext cx="0" cy="0"/>
          <a:chOff x="0" y="0"/>
          <a:chExt cx="0" cy="0"/>
        </a:xfrm>
      </p:grpSpPr>
      <p:pic>
        <p:nvPicPr>
          <p:cNvPr id="280" name="Google Shape;280;p26"/>
          <p:cNvPicPr preferRelativeResize="0"/>
          <p:nvPr/>
        </p:nvPicPr>
        <p:blipFill>
          <a:blip r:embed="rId2">
            <a:alphaModFix/>
          </a:blip>
          <a:stretch>
            <a:fillRect/>
          </a:stretch>
        </p:blipFill>
        <p:spPr>
          <a:xfrm>
            <a:off x="0" y="0"/>
            <a:ext cx="9144000" cy="5143500"/>
          </a:xfrm>
          <a:prstGeom prst="rect">
            <a:avLst/>
          </a:prstGeom>
          <a:noFill/>
          <a:ln>
            <a:noFill/>
          </a:ln>
        </p:spPr>
      </p:pic>
      <p:cxnSp>
        <p:nvCxnSpPr>
          <p:cNvPr id="281" name="Google Shape;281;p26"/>
          <p:cNvCxnSpPr/>
          <p:nvPr/>
        </p:nvCxnSpPr>
        <p:spPr>
          <a:xfrm>
            <a:off x="-24325" y="4604100"/>
            <a:ext cx="9253200" cy="0"/>
          </a:xfrm>
          <a:prstGeom prst="straightConnector1">
            <a:avLst/>
          </a:prstGeom>
          <a:noFill/>
          <a:ln cap="flat" cmpd="sng" w="9525">
            <a:solidFill>
              <a:schemeClr val="dk1"/>
            </a:solidFill>
            <a:prstDash val="solid"/>
            <a:round/>
            <a:headEnd len="med" w="med" type="none"/>
            <a:tailEnd len="med" w="med" type="none"/>
          </a:ln>
        </p:spPr>
      </p:cxnSp>
      <p:cxnSp>
        <p:nvCxnSpPr>
          <p:cNvPr id="282" name="Google Shape;282;p26"/>
          <p:cNvCxnSpPr/>
          <p:nvPr/>
        </p:nvCxnSpPr>
        <p:spPr>
          <a:xfrm>
            <a:off x="-54600" y="552575"/>
            <a:ext cx="9253200" cy="0"/>
          </a:xfrm>
          <a:prstGeom prst="straightConnector1">
            <a:avLst/>
          </a:prstGeom>
          <a:noFill/>
          <a:ln cap="flat" cmpd="sng" w="9525">
            <a:solidFill>
              <a:schemeClr val="dk1"/>
            </a:solidFill>
            <a:prstDash val="solid"/>
            <a:round/>
            <a:headEnd len="med" w="med" type="none"/>
            <a:tailEnd len="med" w="med" type="none"/>
          </a:ln>
        </p:spPr>
      </p:cxnSp>
      <p:pic>
        <p:nvPicPr>
          <p:cNvPr id="283" name="Google Shape;283;p26"/>
          <p:cNvPicPr preferRelativeResize="0"/>
          <p:nvPr/>
        </p:nvPicPr>
        <p:blipFill>
          <a:blip r:embed="rId3">
            <a:alphaModFix/>
          </a:blip>
          <a:stretch>
            <a:fillRect/>
          </a:stretch>
        </p:blipFill>
        <p:spPr>
          <a:xfrm>
            <a:off x="-1661375" y="-2057450"/>
            <a:ext cx="3470124" cy="3470124"/>
          </a:xfrm>
          <a:prstGeom prst="rect">
            <a:avLst/>
          </a:prstGeom>
          <a:noFill/>
          <a:ln>
            <a:noFill/>
          </a:ln>
        </p:spPr>
      </p:pic>
      <p:pic>
        <p:nvPicPr>
          <p:cNvPr id="284" name="Google Shape;284;p26"/>
          <p:cNvPicPr preferRelativeResize="0"/>
          <p:nvPr/>
        </p:nvPicPr>
        <p:blipFill>
          <a:blip r:embed="rId3">
            <a:alphaModFix/>
          </a:blip>
          <a:stretch>
            <a:fillRect/>
          </a:stretch>
        </p:blipFill>
        <p:spPr>
          <a:xfrm>
            <a:off x="7335999" y="3808550"/>
            <a:ext cx="3685425" cy="3685425"/>
          </a:xfrm>
          <a:prstGeom prst="rect">
            <a:avLst/>
          </a:prstGeom>
          <a:noFill/>
          <a:ln>
            <a:noFill/>
          </a:ln>
        </p:spPr>
      </p:pic>
      <p:sp>
        <p:nvSpPr>
          <p:cNvPr id="285" name="Google Shape;285;p26"/>
          <p:cNvSpPr/>
          <p:nvPr/>
        </p:nvSpPr>
        <p:spPr>
          <a:xfrm>
            <a:off x="-575200" y="3062300"/>
            <a:ext cx="981900" cy="10329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6"/>
          <p:cNvSpPr/>
          <p:nvPr/>
        </p:nvSpPr>
        <p:spPr>
          <a:xfrm>
            <a:off x="7939950" y="-749125"/>
            <a:ext cx="981900" cy="10329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6"/>
          <p:cNvSpPr txBox="1"/>
          <p:nvPr>
            <p:ph hasCustomPrompt="1" type="title"/>
          </p:nvPr>
        </p:nvSpPr>
        <p:spPr>
          <a:xfrm>
            <a:off x="713100" y="2272775"/>
            <a:ext cx="1833900" cy="1076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8" name="Google Shape;288;p26"/>
          <p:cNvSpPr txBox="1"/>
          <p:nvPr>
            <p:ph hasCustomPrompt="1" idx="2" type="title"/>
          </p:nvPr>
        </p:nvSpPr>
        <p:spPr>
          <a:xfrm>
            <a:off x="3655050" y="2273040"/>
            <a:ext cx="1833900" cy="1076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9" name="Google Shape;289;p26"/>
          <p:cNvSpPr txBox="1"/>
          <p:nvPr>
            <p:ph hasCustomPrompt="1" idx="3" type="title"/>
          </p:nvPr>
        </p:nvSpPr>
        <p:spPr>
          <a:xfrm>
            <a:off x="6597000" y="2272843"/>
            <a:ext cx="1833900" cy="1076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90" name="Google Shape;290;p26"/>
          <p:cNvSpPr txBox="1"/>
          <p:nvPr>
            <p:ph idx="4" type="title"/>
          </p:nvPr>
        </p:nvSpPr>
        <p:spPr>
          <a:xfrm>
            <a:off x="713098" y="3349250"/>
            <a:ext cx="1833900" cy="4590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1" name="Google Shape;291;p26"/>
          <p:cNvSpPr txBox="1"/>
          <p:nvPr>
            <p:ph idx="1" type="subTitle"/>
          </p:nvPr>
        </p:nvSpPr>
        <p:spPr>
          <a:xfrm>
            <a:off x="713098" y="3808225"/>
            <a:ext cx="18339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2" name="Google Shape;292;p26"/>
          <p:cNvSpPr txBox="1"/>
          <p:nvPr>
            <p:ph idx="5" type="title"/>
          </p:nvPr>
        </p:nvSpPr>
        <p:spPr>
          <a:xfrm>
            <a:off x="3655048" y="3349250"/>
            <a:ext cx="1833900" cy="4590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3" name="Google Shape;293;p26"/>
          <p:cNvSpPr txBox="1"/>
          <p:nvPr>
            <p:ph idx="6" type="subTitle"/>
          </p:nvPr>
        </p:nvSpPr>
        <p:spPr>
          <a:xfrm>
            <a:off x="3655048" y="3808225"/>
            <a:ext cx="18339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4" name="Google Shape;294;p26"/>
          <p:cNvSpPr txBox="1"/>
          <p:nvPr>
            <p:ph idx="7" type="title"/>
          </p:nvPr>
        </p:nvSpPr>
        <p:spPr>
          <a:xfrm>
            <a:off x="6596998" y="3349250"/>
            <a:ext cx="1833900" cy="4590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5" name="Google Shape;295;p26"/>
          <p:cNvSpPr txBox="1"/>
          <p:nvPr>
            <p:ph idx="8" type="subTitle"/>
          </p:nvPr>
        </p:nvSpPr>
        <p:spPr>
          <a:xfrm>
            <a:off x="6596998" y="3808225"/>
            <a:ext cx="1833900" cy="57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296" name="Shape 296"/>
        <p:cNvGrpSpPr/>
        <p:nvPr/>
      </p:nvGrpSpPr>
      <p:grpSpPr>
        <a:xfrm>
          <a:off x="0" y="0"/>
          <a:ext cx="0" cy="0"/>
          <a:chOff x="0" y="0"/>
          <a:chExt cx="0" cy="0"/>
        </a:xfrm>
      </p:grpSpPr>
      <p:pic>
        <p:nvPicPr>
          <p:cNvPr id="297" name="Google Shape;297;p27"/>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98" name="Google Shape;298;p27"/>
          <p:cNvPicPr preferRelativeResize="0"/>
          <p:nvPr/>
        </p:nvPicPr>
        <p:blipFill>
          <a:blip r:embed="rId3">
            <a:alphaModFix/>
          </a:blip>
          <a:stretch>
            <a:fillRect/>
          </a:stretch>
        </p:blipFill>
        <p:spPr>
          <a:xfrm>
            <a:off x="4512549" y="-4427875"/>
            <a:ext cx="5877800" cy="5877800"/>
          </a:xfrm>
          <a:prstGeom prst="rect">
            <a:avLst/>
          </a:prstGeom>
          <a:noFill/>
          <a:ln>
            <a:noFill/>
          </a:ln>
        </p:spPr>
      </p:pic>
      <p:pic>
        <p:nvPicPr>
          <p:cNvPr id="299" name="Google Shape;299;p27"/>
          <p:cNvPicPr preferRelativeResize="0"/>
          <p:nvPr/>
        </p:nvPicPr>
        <p:blipFill>
          <a:blip r:embed="rId3">
            <a:alphaModFix/>
          </a:blip>
          <a:stretch>
            <a:fillRect/>
          </a:stretch>
        </p:blipFill>
        <p:spPr>
          <a:xfrm>
            <a:off x="7680975" y="1292025"/>
            <a:ext cx="4906249" cy="4906249"/>
          </a:xfrm>
          <a:prstGeom prst="rect">
            <a:avLst/>
          </a:prstGeom>
          <a:noFill/>
          <a:ln>
            <a:noFill/>
          </a:ln>
        </p:spPr>
      </p:pic>
      <p:sp>
        <p:nvSpPr>
          <p:cNvPr id="300" name="Google Shape;300;p27"/>
          <p:cNvSpPr/>
          <p:nvPr/>
        </p:nvSpPr>
        <p:spPr>
          <a:xfrm>
            <a:off x="-615675" y="-63750"/>
            <a:ext cx="1146300" cy="1206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7"/>
          <p:cNvSpPr/>
          <p:nvPr/>
        </p:nvSpPr>
        <p:spPr>
          <a:xfrm>
            <a:off x="-461775" y="1525600"/>
            <a:ext cx="838500" cy="882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03" name="Shape 303"/>
        <p:cNvGrpSpPr/>
        <p:nvPr/>
      </p:nvGrpSpPr>
      <p:grpSpPr>
        <a:xfrm>
          <a:off x="0" y="0"/>
          <a:ext cx="0" cy="0"/>
          <a:chOff x="0" y="0"/>
          <a:chExt cx="0" cy="0"/>
        </a:xfrm>
      </p:grpSpPr>
      <p:pic>
        <p:nvPicPr>
          <p:cNvPr id="304" name="Google Shape;304;p28"/>
          <p:cNvPicPr preferRelativeResize="0"/>
          <p:nvPr/>
        </p:nvPicPr>
        <p:blipFill>
          <a:blip r:embed="rId2">
            <a:alphaModFix/>
          </a:blip>
          <a:stretch>
            <a:fillRect/>
          </a:stretch>
        </p:blipFill>
        <p:spPr>
          <a:xfrm>
            <a:off x="0" y="0"/>
            <a:ext cx="9144000" cy="5143500"/>
          </a:xfrm>
          <a:prstGeom prst="rect">
            <a:avLst/>
          </a:prstGeom>
          <a:noFill/>
          <a:ln>
            <a:noFill/>
          </a:ln>
        </p:spPr>
      </p:pic>
      <p:cxnSp>
        <p:nvCxnSpPr>
          <p:cNvPr id="305" name="Google Shape;305;p28"/>
          <p:cNvCxnSpPr/>
          <p:nvPr/>
        </p:nvCxnSpPr>
        <p:spPr>
          <a:xfrm>
            <a:off x="-24325" y="4604100"/>
            <a:ext cx="9253200" cy="0"/>
          </a:xfrm>
          <a:prstGeom prst="straightConnector1">
            <a:avLst/>
          </a:prstGeom>
          <a:noFill/>
          <a:ln cap="flat" cmpd="sng" w="9525">
            <a:solidFill>
              <a:schemeClr val="dk1"/>
            </a:solidFill>
            <a:prstDash val="solid"/>
            <a:round/>
            <a:headEnd len="med" w="med" type="none"/>
            <a:tailEnd len="med" w="med" type="none"/>
          </a:ln>
        </p:spPr>
      </p:cxnSp>
      <p:cxnSp>
        <p:nvCxnSpPr>
          <p:cNvPr id="306" name="Google Shape;306;p28"/>
          <p:cNvCxnSpPr/>
          <p:nvPr/>
        </p:nvCxnSpPr>
        <p:spPr>
          <a:xfrm>
            <a:off x="-54600" y="552575"/>
            <a:ext cx="9253200" cy="0"/>
          </a:xfrm>
          <a:prstGeom prst="straightConnector1">
            <a:avLst/>
          </a:prstGeom>
          <a:noFill/>
          <a:ln cap="flat" cmpd="sng" w="9525">
            <a:solidFill>
              <a:schemeClr val="dk1"/>
            </a:solidFill>
            <a:prstDash val="solid"/>
            <a:round/>
            <a:headEnd len="med" w="med" type="none"/>
            <a:tailEnd len="med" w="med" type="none"/>
          </a:ln>
        </p:spPr>
      </p:cxnSp>
      <p:pic>
        <p:nvPicPr>
          <p:cNvPr id="307" name="Google Shape;307;p28"/>
          <p:cNvPicPr preferRelativeResize="0"/>
          <p:nvPr/>
        </p:nvPicPr>
        <p:blipFill>
          <a:blip r:embed="rId3">
            <a:alphaModFix/>
          </a:blip>
          <a:stretch>
            <a:fillRect/>
          </a:stretch>
        </p:blipFill>
        <p:spPr>
          <a:xfrm>
            <a:off x="-2316400" y="-1950550"/>
            <a:ext cx="4659075" cy="4659075"/>
          </a:xfrm>
          <a:prstGeom prst="rect">
            <a:avLst/>
          </a:prstGeom>
          <a:noFill/>
          <a:ln>
            <a:noFill/>
          </a:ln>
        </p:spPr>
      </p:pic>
      <p:pic>
        <p:nvPicPr>
          <p:cNvPr id="308" name="Google Shape;308;p28"/>
          <p:cNvPicPr preferRelativeResize="0"/>
          <p:nvPr/>
        </p:nvPicPr>
        <p:blipFill>
          <a:blip r:embed="rId3">
            <a:alphaModFix/>
          </a:blip>
          <a:stretch>
            <a:fillRect/>
          </a:stretch>
        </p:blipFill>
        <p:spPr>
          <a:xfrm>
            <a:off x="7450175" y="2571752"/>
            <a:ext cx="4010224" cy="4010224"/>
          </a:xfrm>
          <a:prstGeom prst="rect">
            <a:avLst/>
          </a:prstGeom>
          <a:noFill/>
          <a:ln>
            <a:noFill/>
          </a:ln>
        </p:spPr>
      </p:pic>
      <p:grpSp>
        <p:nvGrpSpPr>
          <p:cNvPr id="309" name="Google Shape;309;p28"/>
          <p:cNvGrpSpPr/>
          <p:nvPr/>
        </p:nvGrpSpPr>
        <p:grpSpPr>
          <a:xfrm>
            <a:off x="8066225" y="912475"/>
            <a:ext cx="729300" cy="3331738"/>
            <a:chOff x="8066225" y="912475"/>
            <a:chExt cx="729300" cy="3331738"/>
          </a:xfrm>
        </p:grpSpPr>
        <p:sp>
          <p:nvSpPr>
            <p:cNvPr id="310" name="Google Shape;310;p28"/>
            <p:cNvSpPr/>
            <p:nvPr/>
          </p:nvSpPr>
          <p:spPr>
            <a:xfrm>
              <a:off x="8066225" y="912475"/>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a:off x="8066225" y="2194638"/>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8"/>
            <p:cNvSpPr/>
            <p:nvPr/>
          </p:nvSpPr>
          <p:spPr>
            <a:xfrm>
              <a:off x="8066225" y="3476813"/>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28"/>
          <p:cNvGrpSpPr/>
          <p:nvPr/>
        </p:nvGrpSpPr>
        <p:grpSpPr>
          <a:xfrm>
            <a:off x="348475" y="912475"/>
            <a:ext cx="729300" cy="3331738"/>
            <a:chOff x="8066225" y="912475"/>
            <a:chExt cx="729300" cy="3331738"/>
          </a:xfrm>
        </p:grpSpPr>
        <p:sp>
          <p:nvSpPr>
            <p:cNvPr id="314" name="Google Shape;314;p28"/>
            <p:cNvSpPr/>
            <p:nvPr/>
          </p:nvSpPr>
          <p:spPr>
            <a:xfrm>
              <a:off x="8066225" y="912475"/>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8"/>
            <p:cNvSpPr/>
            <p:nvPr/>
          </p:nvSpPr>
          <p:spPr>
            <a:xfrm>
              <a:off x="8066225" y="2194638"/>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8"/>
            <p:cNvSpPr/>
            <p:nvPr/>
          </p:nvSpPr>
          <p:spPr>
            <a:xfrm>
              <a:off x="8066225" y="3476813"/>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 name="Google Shape;317;p28"/>
          <p:cNvSpPr txBox="1"/>
          <p:nvPr/>
        </p:nvSpPr>
        <p:spPr>
          <a:xfrm>
            <a:off x="2854650" y="3264125"/>
            <a:ext cx="3434700" cy="61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Nanum Gothic"/>
                <a:ea typeface="Nanum Gothic"/>
                <a:cs typeface="Nanum Gothic"/>
                <a:sym typeface="Nanum Gothic"/>
              </a:rPr>
              <a:t>CREDITS: This presentation template was created by </a:t>
            </a:r>
            <a:r>
              <a:rPr b="1" lang="en" sz="1200">
                <a:solidFill>
                  <a:schemeClr val="dk1"/>
                </a:solidFill>
                <a:uFill>
                  <a:noFill/>
                </a:uFill>
                <a:latin typeface="Nanum Gothic"/>
                <a:ea typeface="Nanum Gothic"/>
                <a:cs typeface="Nanum Gothic"/>
                <a:sym typeface="Nanum Gothic"/>
                <a:hlinkClick r:id="rId4">
                  <a:extLst>
                    <a:ext uri="{A12FA001-AC4F-418D-AE19-62706E023703}">
                      <ahyp:hlinkClr val="tx"/>
                    </a:ext>
                  </a:extLst>
                </a:hlinkClick>
              </a:rPr>
              <a:t>Slidesgo</a:t>
            </a:r>
            <a:r>
              <a:rPr lang="en" sz="1200">
                <a:solidFill>
                  <a:schemeClr val="dk1"/>
                </a:solidFill>
                <a:latin typeface="Nanum Gothic"/>
                <a:ea typeface="Nanum Gothic"/>
                <a:cs typeface="Nanum Gothic"/>
                <a:sym typeface="Nanum Gothic"/>
              </a:rPr>
              <a:t>, including icons by </a:t>
            </a:r>
            <a:r>
              <a:rPr b="1" lang="en" sz="1200">
                <a:solidFill>
                  <a:schemeClr val="dk1"/>
                </a:solidFill>
                <a:uFill>
                  <a:noFill/>
                </a:uFill>
                <a:latin typeface="Nanum Gothic"/>
                <a:ea typeface="Nanum Gothic"/>
                <a:cs typeface="Nanum Gothic"/>
                <a:sym typeface="Nanum Gothic"/>
                <a:hlinkClick r:id="rId5">
                  <a:extLst>
                    <a:ext uri="{A12FA001-AC4F-418D-AE19-62706E023703}">
                      <ahyp:hlinkClr val="tx"/>
                    </a:ext>
                  </a:extLst>
                </a:hlinkClick>
              </a:rPr>
              <a:t>Flaticon</a:t>
            </a:r>
            <a:r>
              <a:rPr lang="en" sz="1200">
                <a:solidFill>
                  <a:schemeClr val="dk1"/>
                </a:solidFill>
                <a:latin typeface="Nanum Gothic"/>
                <a:ea typeface="Nanum Gothic"/>
                <a:cs typeface="Nanum Gothic"/>
                <a:sym typeface="Nanum Gothic"/>
              </a:rPr>
              <a:t>, infographics and images by </a:t>
            </a:r>
            <a:r>
              <a:rPr b="1" lang="en" sz="1200">
                <a:solidFill>
                  <a:schemeClr val="dk1"/>
                </a:solidFill>
                <a:uFill>
                  <a:noFill/>
                </a:uFill>
                <a:latin typeface="Nanum Gothic"/>
                <a:ea typeface="Nanum Gothic"/>
                <a:cs typeface="Nanum Gothic"/>
                <a:sym typeface="Nanum Gothic"/>
                <a:hlinkClick r:id="rId6">
                  <a:extLst>
                    <a:ext uri="{A12FA001-AC4F-418D-AE19-62706E023703}">
                      <ahyp:hlinkClr val="tx"/>
                    </a:ext>
                  </a:extLst>
                </a:hlinkClick>
              </a:rPr>
              <a:t>Freepik</a:t>
            </a:r>
            <a:endParaRPr b="1" sz="1200">
              <a:solidFill>
                <a:schemeClr val="dk1"/>
              </a:solidFill>
              <a:latin typeface="Nanum Gothic"/>
              <a:ea typeface="Nanum Gothic"/>
              <a:cs typeface="Nanum Gothic"/>
              <a:sym typeface="Nanum Gothic"/>
            </a:endParaRPr>
          </a:p>
        </p:txBody>
      </p:sp>
      <p:sp>
        <p:nvSpPr>
          <p:cNvPr id="318" name="Google Shape;318;p28"/>
          <p:cNvSpPr txBox="1"/>
          <p:nvPr>
            <p:ph type="title"/>
          </p:nvPr>
        </p:nvSpPr>
        <p:spPr>
          <a:xfrm>
            <a:off x="2854650" y="463200"/>
            <a:ext cx="3434700" cy="8730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9" name="Google Shape;319;p28"/>
          <p:cNvSpPr txBox="1"/>
          <p:nvPr>
            <p:ph idx="1" type="subTitle"/>
          </p:nvPr>
        </p:nvSpPr>
        <p:spPr>
          <a:xfrm>
            <a:off x="2854650" y="2059387"/>
            <a:ext cx="3434700" cy="104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20" name="Shape 320"/>
        <p:cNvGrpSpPr/>
        <p:nvPr/>
      </p:nvGrpSpPr>
      <p:grpSpPr>
        <a:xfrm>
          <a:off x="0" y="0"/>
          <a:ext cx="0" cy="0"/>
          <a:chOff x="0" y="0"/>
          <a:chExt cx="0" cy="0"/>
        </a:xfrm>
      </p:grpSpPr>
      <p:pic>
        <p:nvPicPr>
          <p:cNvPr id="321" name="Google Shape;321;p29"/>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322" name="Google Shape;322;p29"/>
          <p:cNvPicPr preferRelativeResize="0"/>
          <p:nvPr/>
        </p:nvPicPr>
        <p:blipFill>
          <a:blip r:embed="rId3">
            <a:alphaModFix/>
          </a:blip>
          <a:stretch>
            <a:fillRect/>
          </a:stretch>
        </p:blipFill>
        <p:spPr>
          <a:xfrm>
            <a:off x="4512549" y="-4427875"/>
            <a:ext cx="5877800" cy="5877800"/>
          </a:xfrm>
          <a:prstGeom prst="rect">
            <a:avLst/>
          </a:prstGeom>
          <a:noFill/>
          <a:ln>
            <a:noFill/>
          </a:ln>
        </p:spPr>
      </p:pic>
      <p:pic>
        <p:nvPicPr>
          <p:cNvPr id="323" name="Google Shape;323;p29"/>
          <p:cNvPicPr preferRelativeResize="0"/>
          <p:nvPr/>
        </p:nvPicPr>
        <p:blipFill>
          <a:blip r:embed="rId3">
            <a:alphaModFix/>
          </a:blip>
          <a:stretch>
            <a:fillRect/>
          </a:stretch>
        </p:blipFill>
        <p:spPr>
          <a:xfrm>
            <a:off x="7680975" y="1292025"/>
            <a:ext cx="4906249" cy="4906249"/>
          </a:xfrm>
          <a:prstGeom prst="rect">
            <a:avLst/>
          </a:prstGeom>
          <a:noFill/>
          <a:ln>
            <a:noFill/>
          </a:ln>
        </p:spPr>
      </p:pic>
      <p:sp>
        <p:nvSpPr>
          <p:cNvPr id="324" name="Google Shape;324;p29"/>
          <p:cNvSpPr/>
          <p:nvPr/>
        </p:nvSpPr>
        <p:spPr>
          <a:xfrm>
            <a:off x="-615675" y="-63750"/>
            <a:ext cx="1146300" cy="1206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9"/>
          <p:cNvSpPr/>
          <p:nvPr/>
        </p:nvSpPr>
        <p:spPr>
          <a:xfrm>
            <a:off x="-461775" y="1525600"/>
            <a:ext cx="838500" cy="882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26" name="Shape 326"/>
        <p:cNvGrpSpPr/>
        <p:nvPr/>
      </p:nvGrpSpPr>
      <p:grpSpPr>
        <a:xfrm>
          <a:off x="0" y="0"/>
          <a:ext cx="0" cy="0"/>
          <a:chOff x="0" y="0"/>
          <a:chExt cx="0" cy="0"/>
        </a:xfrm>
      </p:grpSpPr>
      <p:pic>
        <p:nvPicPr>
          <p:cNvPr id="327" name="Google Shape;327;p30"/>
          <p:cNvPicPr preferRelativeResize="0"/>
          <p:nvPr/>
        </p:nvPicPr>
        <p:blipFill>
          <a:blip r:embed="rId2">
            <a:alphaModFix/>
          </a:blip>
          <a:stretch>
            <a:fillRect/>
          </a:stretch>
        </p:blipFill>
        <p:spPr>
          <a:xfrm>
            <a:off x="0" y="0"/>
            <a:ext cx="9144000" cy="5143500"/>
          </a:xfrm>
          <a:prstGeom prst="rect">
            <a:avLst/>
          </a:prstGeom>
          <a:noFill/>
          <a:ln>
            <a:noFill/>
          </a:ln>
        </p:spPr>
      </p:pic>
      <p:cxnSp>
        <p:nvCxnSpPr>
          <p:cNvPr id="328" name="Google Shape;328;p30"/>
          <p:cNvCxnSpPr/>
          <p:nvPr/>
        </p:nvCxnSpPr>
        <p:spPr>
          <a:xfrm>
            <a:off x="-24325" y="4604100"/>
            <a:ext cx="9253200" cy="0"/>
          </a:xfrm>
          <a:prstGeom prst="straightConnector1">
            <a:avLst/>
          </a:prstGeom>
          <a:noFill/>
          <a:ln cap="flat" cmpd="sng" w="9525">
            <a:solidFill>
              <a:schemeClr val="dk1"/>
            </a:solidFill>
            <a:prstDash val="solid"/>
            <a:round/>
            <a:headEnd len="med" w="med" type="none"/>
            <a:tailEnd len="med" w="med" type="none"/>
          </a:ln>
        </p:spPr>
      </p:cxnSp>
      <p:cxnSp>
        <p:nvCxnSpPr>
          <p:cNvPr id="329" name="Google Shape;329;p30"/>
          <p:cNvCxnSpPr/>
          <p:nvPr/>
        </p:nvCxnSpPr>
        <p:spPr>
          <a:xfrm>
            <a:off x="-54600" y="552575"/>
            <a:ext cx="9253200" cy="0"/>
          </a:xfrm>
          <a:prstGeom prst="straightConnector1">
            <a:avLst/>
          </a:prstGeom>
          <a:noFill/>
          <a:ln cap="flat" cmpd="sng" w="9525">
            <a:solidFill>
              <a:schemeClr val="dk1"/>
            </a:solidFill>
            <a:prstDash val="solid"/>
            <a:round/>
            <a:headEnd len="med" w="med" type="none"/>
            <a:tailEnd len="med" w="med" type="none"/>
          </a:ln>
        </p:spPr>
      </p:cxnSp>
      <p:pic>
        <p:nvPicPr>
          <p:cNvPr id="330" name="Google Shape;330;p30"/>
          <p:cNvPicPr preferRelativeResize="0"/>
          <p:nvPr/>
        </p:nvPicPr>
        <p:blipFill>
          <a:blip r:embed="rId3">
            <a:alphaModFix/>
          </a:blip>
          <a:stretch>
            <a:fillRect/>
          </a:stretch>
        </p:blipFill>
        <p:spPr>
          <a:xfrm>
            <a:off x="-2316400" y="-1950550"/>
            <a:ext cx="4659075" cy="4659075"/>
          </a:xfrm>
          <a:prstGeom prst="rect">
            <a:avLst/>
          </a:prstGeom>
          <a:noFill/>
          <a:ln>
            <a:noFill/>
          </a:ln>
        </p:spPr>
      </p:pic>
      <p:pic>
        <p:nvPicPr>
          <p:cNvPr id="331" name="Google Shape;331;p30"/>
          <p:cNvPicPr preferRelativeResize="0"/>
          <p:nvPr/>
        </p:nvPicPr>
        <p:blipFill>
          <a:blip r:embed="rId3">
            <a:alphaModFix/>
          </a:blip>
          <a:stretch>
            <a:fillRect/>
          </a:stretch>
        </p:blipFill>
        <p:spPr>
          <a:xfrm>
            <a:off x="7450175" y="2571752"/>
            <a:ext cx="4010224" cy="4010224"/>
          </a:xfrm>
          <a:prstGeom prst="rect">
            <a:avLst/>
          </a:prstGeom>
          <a:noFill/>
          <a:ln>
            <a:noFill/>
          </a:ln>
        </p:spPr>
      </p:pic>
      <p:grpSp>
        <p:nvGrpSpPr>
          <p:cNvPr id="332" name="Google Shape;332;p30"/>
          <p:cNvGrpSpPr/>
          <p:nvPr/>
        </p:nvGrpSpPr>
        <p:grpSpPr>
          <a:xfrm>
            <a:off x="8066225" y="912475"/>
            <a:ext cx="729300" cy="3331738"/>
            <a:chOff x="8066225" y="912475"/>
            <a:chExt cx="729300" cy="3331738"/>
          </a:xfrm>
        </p:grpSpPr>
        <p:sp>
          <p:nvSpPr>
            <p:cNvPr id="333" name="Google Shape;333;p30"/>
            <p:cNvSpPr/>
            <p:nvPr/>
          </p:nvSpPr>
          <p:spPr>
            <a:xfrm>
              <a:off x="8066225" y="912475"/>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0"/>
            <p:cNvSpPr/>
            <p:nvPr/>
          </p:nvSpPr>
          <p:spPr>
            <a:xfrm>
              <a:off x="8066225" y="2194638"/>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0"/>
            <p:cNvSpPr/>
            <p:nvPr/>
          </p:nvSpPr>
          <p:spPr>
            <a:xfrm>
              <a:off x="8066225" y="3476813"/>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 name="Google Shape;336;p30"/>
          <p:cNvGrpSpPr/>
          <p:nvPr/>
        </p:nvGrpSpPr>
        <p:grpSpPr>
          <a:xfrm>
            <a:off x="348475" y="912475"/>
            <a:ext cx="729300" cy="3331738"/>
            <a:chOff x="8066225" y="912475"/>
            <a:chExt cx="729300" cy="3331738"/>
          </a:xfrm>
        </p:grpSpPr>
        <p:sp>
          <p:nvSpPr>
            <p:cNvPr id="337" name="Google Shape;337;p30"/>
            <p:cNvSpPr/>
            <p:nvPr/>
          </p:nvSpPr>
          <p:spPr>
            <a:xfrm>
              <a:off x="8066225" y="912475"/>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0"/>
            <p:cNvSpPr/>
            <p:nvPr/>
          </p:nvSpPr>
          <p:spPr>
            <a:xfrm>
              <a:off x="8066225" y="2194638"/>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0"/>
            <p:cNvSpPr/>
            <p:nvPr/>
          </p:nvSpPr>
          <p:spPr>
            <a:xfrm>
              <a:off x="8066225" y="3476813"/>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pic>
        <p:nvPicPr>
          <p:cNvPr id="32" name="Google Shape;32;p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3" name="Google Shape;33;p4"/>
          <p:cNvGrpSpPr/>
          <p:nvPr/>
        </p:nvGrpSpPr>
        <p:grpSpPr>
          <a:xfrm>
            <a:off x="3922400" y="4604100"/>
            <a:ext cx="1299200" cy="212400"/>
            <a:chOff x="3922400" y="4604100"/>
            <a:chExt cx="1299200" cy="212400"/>
          </a:xfrm>
        </p:grpSpPr>
        <p:sp>
          <p:nvSpPr>
            <p:cNvPr id="34" name="Google Shape;34;p4"/>
            <p:cNvSpPr/>
            <p:nvPr/>
          </p:nvSpPr>
          <p:spPr>
            <a:xfrm>
              <a:off x="3922400" y="4604100"/>
              <a:ext cx="201900" cy="212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4471050" y="4604100"/>
              <a:ext cx="201900" cy="212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5019700" y="4604100"/>
              <a:ext cx="201900" cy="212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 name="Google Shape;37;p4"/>
          <p:cNvPicPr preferRelativeResize="0"/>
          <p:nvPr/>
        </p:nvPicPr>
        <p:blipFill>
          <a:blip r:embed="rId3">
            <a:alphaModFix/>
          </a:blip>
          <a:stretch>
            <a:fillRect/>
          </a:stretch>
        </p:blipFill>
        <p:spPr>
          <a:xfrm>
            <a:off x="7415575" y="-1765025"/>
            <a:ext cx="3399976" cy="3399976"/>
          </a:xfrm>
          <a:prstGeom prst="rect">
            <a:avLst/>
          </a:prstGeom>
          <a:noFill/>
          <a:ln>
            <a:noFill/>
          </a:ln>
        </p:spPr>
      </p:pic>
      <p:sp>
        <p:nvSpPr>
          <p:cNvPr id="38" name="Google Shape;38;p4"/>
          <p:cNvSpPr/>
          <p:nvPr/>
        </p:nvSpPr>
        <p:spPr>
          <a:xfrm>
            <a:off x="-426300" y="4288975"/>
            <a:ext cx="1146300" cy="12063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 name="Google Shape;39;p4"/>
          <p:cNvPicPr preferRelativeResize="0"/>
          <p:nvPr/>
        </p:nvPicPr>
        <p:blipFill>
          <a:blip r:embed="rId3">
            <a:alphaModFix/>
          </a:blip>
          <a:stretch>
            <a:fillRect/>
          </a:stretch>
        </p:blipFill>
        <p:spPr>
          <a:xfrm>
            <a:off x="-3174776" y="-3092976"/>
            <a:ext cx="5733299" cy="5733299"/>
          </a:xfrm>
          <a:prstGeom prst="rect">
            <a:avLst/>
          </a:prstGeom>
          <a:noFill/>
          <a:ln>
            <a:noFill/>
          </a:ln>
        </p:spPr>
      </p:pic>
      <p:sp>
        <p:nvSpPr>
          <p:cNvPr id="40" name="Google Shape;40;p4"/>
          <p:cNvSpPr/>
          <p:nvPr/>
        </p:nvSpPr>
        <p:spPr>
          <a:xfrm>
            <a:off x="8597288" y="2444325"/>
            <a:ext cx="1146300" cy="12063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 name="Google Shape;42;p4"/>
          <p:cNvSpPr txBox="1"/>
          <p:nvPr>
            <p:ph idx="1" type="body"/>
          </p:nvPr>
        </p:nvSpPr>
        <p:spPr>
          <a:xfrm>
            <a:off x="720000" y="1490925"/>
            <a:ext cx="7704000" cy="3113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04800" lvl="1" marL="914400" rtl="0">
              <a:lnSpc>
                <a:spcPct val="100000"/>
              </a:lnSpc>
              <a:spcBef>
                <a:spcPts val="0"/>
              </a:spcBef>
              <a:spcAft>
                <a:spcPts val="0"/>
              </a:spcAft>
              <a:buSzPts val="1200"/>
              <a:buFont typeface="Roboto Condensed Light"/>
              <a:buChar char="○"/>
              <a:defRPr/>
            </a:lvl2pPr>
            <a:lvl3pPr indent="-304800" lvl="2" marL="1371600" rtl="0">
              <a:lnSpc>
                <a:spcPct val="100000"/>
              </a:lnSpc>
              <a:spcBef>
                <a:spcPts val="0"/>
              </a:spcBef>
              <a:spcAft>
                <a:spcPts val="0"/>
              </a:spcAft>
              <a:buSzPts val="1200"/>
              <a:buFont typeface="Roboto Condensed Light"/>
              <a:buChar char="■"/>
              <a:defRPr/>
            </a:lvl3pPr>
            <a:lvl4pPr indent="-304800" lvl="3" marL="1828800" rtl="0">
              <a:lnSpc>
                <a:spcPct val="100000"/>
              </a:lnSpc>
              <a:spcBef>
                <a:spcPts val="0"/>
              </a:spcBef>
              <a:spcAft>
                <a:spcPts val="0"/>
              </a:spcAft>
              <a:buSzPts val="1200"/>
              <a:buFont typeface="Roboto Condensed Light"/>
              <a:buChar char="●"/>
              <a:defRPr/>
            </a:lvl4pPr>
            <a:lvl5pPr indent="-304800" lvl="4" marL="2286000" rtl="0">
              <a:lnSpc>
                <a:spcPct val="100000"/>
              </a:lnSpc>
              <a:spcBef>
                <a:spcPts val="0"/>
              </a:spcBef>
              <a:spcAft>
                <a:spcPts val="0"/>
              </a:spcAft>
              <a:buSzPts val="1200"/>
              <a:buFont typeface="Roboto Condensed Light"/>
              <a:buChar char="○"/>
              <a:defRPr/>
            </a:lvl5pPr>
            <a:lvl6pPr indent="-304800" lvl="5" marL="2743200" rtl="0">
              <a:lnSpc>
                <a:spcPct val="100000"/>
              </a:lnSpc>
              <a:spcBef>
                <a:spcPts val="0"/>
              </a:spcBef>
              <a:spcAft>
                <a:spcPts val="0"/>
              </a:spcAft>
              <a:buSzPts val="1200"/>
              <a:buFont typeface="Roboto Condensed Light"/>
              <a:buChar char="■"/>
              <a:defRPr/>
            </a:lvl6pPr>
            <a:lvl7pPr indent="-304800" lvl="6" marL="3200400" rtl="0">
              <a:lnSpc>
                <a:spcPct val="100000"/>
              </a:lnSpc>
              <a:spcBef>
                <a:spcPts val="0"/>
              </a:spcBef>
              <a:spcAft>
                <a:spcPts val="0"/>
              </a:spcAft>
              <a:buSzPts val="1200"/>
              <a:buFont typeface="Roboto Condensed Light"/>
              <a:buChar char="●"/>
              <a:defRPr/>
            </a:lvl7pPr>
            <a:lvl8pPr indent="-304800" lvl="7" marL="3657600" rtl="0">
              <a:lnSpc>
                <a:spcPct val="100000"/>
              </a:lnSpc>
              <a:spcBef>
                <a:spcPts val="0"/>
              </a:spcBef>
              <a:spcAft>
                <a:spcPts val="0"/>
              </a:spcAft>
              <a:buSzPts val="1200"/>
              <a:buFont typeface="Roboto Condensed Light"/>
              <a:buChar char="○"/>
              <a:defRPr/>
            </a:lvl8pPr>
            <a:lvl9pPr indent="-304800" lvl="8" marL="4114800" rtl="0">
              <a:lnSpc>
                <a:spcPct val="100000"/>
              </a:lnSpc>
              <a:spcBef>
                <a:spcPts val="0"/>
              </a:spcBef>
              <a:spcAft>
                <a:spcPts val="0"/>
              </a:spcAft>
              <a:buSzPts val="1200"/>
              <a:buFont typeface="Roboto Condensed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3" name="Shape 43"/>
        <p:cNvGrpSpPr/>
        <p:nvPr/>
      </p:nvGrpSpPr>
      <p:grpSpPr>
        <a:xfrm>
          <a:off x="0" y="0"/>
          <a:ext cx="0" cy="0"/>
          <a:chOff x="0" y="0"/>
          <a:chExt cx="0" cy="0"/>
        </a:xfrm>
      </p:grpSpPr>
      <p:pic>
        <p:nvPicPr>
          <p:cNvPr id="44" name="Google Shape;44;p5"/>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45" name="Google Shape;45;p5"/>
          <p:cNvPicPr preferRelativeResize="0"/>
          <p:nvPr/>
        </p:nvPicPr>
        <p:blipFill>
          <a:blip r:embed="rId3">
            <a:alphaModFix/>
          </a:blip>
          <a:stretch>
            <a:fillRect/>
          </a:stretch>
        </p:blipFill>
        <p:spPr>
          <a:xfrm>
            <a:off x="-3241425" y="2719450"/>
            <a:ext cx="4983550" cy="4983550"/>
          </a:xfrm>
          <a:prstGeom prst="rect">
            <a:avLst/>
          </a:prstGeom>
          <a:noFill/>
          <a:ln>
            <a:noFill/>
          </a:ln>
        </p:spPr>
      </p:pic>
      <p:pic>
        <p:nvPicPr>
          <p:cNvPr id="46" name="Google Shape;46;p5"/>
          <p:cNvPicPr preferRelativeResize="0"/>
          <p:nvPr/>
        </p:nvPicPr>
        <p:blipFill>
          <a:blip r:embed="rId3">
            <a:alphaModFix/>
          </a:blip>
          <a:stretch>
            <a:fillRect/>
          </a:stretch>
        </p:blipFill>
        <p:spPr>
          <a:xfrm>
            <a:off x="6866375" y="-2344275"/>
            <a:ext cx="4602976" cy="4602976"/>
          </a:xfrm>
          <a:prstGeom prst="rect">
            <a:avLst/>
          </a:prstGeom>
          <a:noFill/>
          <a:ln>
            <a:noFill/>
          </a:ln>
        </p:spPr>
      </p:pic>
      <p:sp>
        <p:nvSpPr>
          <p:cNvPr id="47" name="Google Shape;47;p5"/>
          <p:cNvSpPr/>
          <p:nvPr/>
        </p:nvSpPr>
        <p:spPr>
          <a:xfrm>
            <a:off x="345275" y="152400"/>
            <a:ext cx="735600" cy="7740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7926700" y="4073575"/>
            <a:ext cx="1008300" cy="10611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0" name="Google Shape;50;p5"/>
          <p:cNvSpPr txBox="1"/>
          <p:nvPr>
            <p:ph idx="2" type="title"/>
          </p:nvPr>
        </p:nvSpPr>
        <p:spPr>
          <a:xfrm>
            <a:off x="1511525" y="2719536"/>
            <a:ext cx="27660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500"/>
              <a:buNone/>
              <a:defRPr b="0" sz="20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1" name="Google Shape;51;p5"/>
          <p:cNvSpPr txBox="1"/>
          <p:nvPr>
            <p:ph idx="3" type="title"/>
          </p:nvPr>
        </p:nvSpPr>
        <p:spPr>
          <a:xfrm>
            <a:off x="4866474" y="2719449"/>
            <a:ext cx="2766000" cy="461100"/>
          </a:xfrm>
          <a:prstGeom prst="rect">
            <a:avLst/>
          </a:prstGeom>
          <a:solidFill>
            <a:schemeClr val="dk1"/>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500"/>
              <a:buNone/>
              <a:defRPr b="0" sz="20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 name="Google Shape;52;p5"/>
          <p:cNvSpPr txBox="1"/>
          <p:nvPr>
            <p:ph idx="1" type="subTitle"/>
          </p:nvPr>
        </p:nvSpPr>
        <p:spPr>
          <a:xfrm>
            <a:off x="4866455" y="3180450"/>
            <a:ext cx="2766000" cy="105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 name="Google Shape;53;p5"/>
          <p:cNvSpPr txBox="1"/>
          <p:nvPr>
            <p:ph idx="4" type="subTitle"/>
          </p:nvPr>
        </p:nvSpPr>
        <p:spPr>
          <a:xfrm>
            <a:off x="1511525" y="3180450"/>
            <a:ext cx="2766000" cy="10527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pic>
        <p:nvPicPr>
          <p:cNvPr id="55" name="Google Shape;55;p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56" name="Google Shape;56;p6"/>
          <p:cNvPicPr preferRelativeResize="0"/>
          <p:nvPr/>
        </p:nvPicPr>
        <p:blipFill>
          <a:blip r:embed="rId3">
            <a:alphaModFix/>
          </a:blip>
          <a:stretch>
            <a:fillRect/>
          </a:stretch>
        </p:blipFill>
        <p:spPr>
          <a:xfrm>
            <a:off x="-2423225" y="2453300"/>
            <a:ext cx="4301600" cy="4301600"/>
          </a:xfrm>
          <a:prstGeom prst="rect">
            <a:avLst/>
          </a:prstGeom>
          <a:noFill/>
          <a:ln>
            <a:noFill/>
          </a:ln>
        </p:spPr>
      </p:pic>
      <p:pic>
        <p:nvPicPr>
          <p:cNvPr id="57" name="Google Shape;57;p6"/>
          <p:cNvPicPr preferRelativeResize="0"/>
          <p:nvPr/>
        </p:nvPicPr>
        <p:blipFill>
          <a:blip r:embed="rId3">
            <a:alphaModFix/>
          </a:blip>
          <a:stretch>
            <a:fillRect/>
          </a:stretch>
        </p:blipFill>
        <p:spPr>
          <a:xfrm>
            <a:off x="8034800" y="-1317425"/>
            <a:ext cx="3334150" cy="3334150"/>
          </a:xfrm>
          <a:prstGeom prst="rect">
            <a:avLst/>
          </a:prstGeom>
          <a:noFill/>
          <a:ln>
            <a:noFill/>
          </a:ln>
        </p:spPr>
      </p:pic>
      <p:sp>
        <p:nvSpPr>
          <p:cNvPr id="58" name="Google Shape;58;p6"/>
          <p:cNvSpPr/>
          <p:nvPr/>
        </p:nvSpPr>
        <p:spPr>
          <a:xfrm>
            <a:off x="108900" y="217950"/>
            <a:ext cx="611100" cy="6429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a:off x="8430900" y="217950"/>
            <a:ext cx="611100" cy="6429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1" name="Shape 61"/>
        <p:cNvGrpSpPr/>
        <p:nvPr/>
      </p:nvGrpSpPr>
      <p:grpSpPr>
        <a:xfrm>
          <a:off x="0" y="0"/>
          <a:ext cx="0" cy="0"/>
          <a:chOff x="0" y="0"/>
          <a:chExt cx="0" cy="0"/>
        </a:xfrm>
      </p:grpSpPr>
      <p:pic>
        <p:nvPicPr>
          <p:cNvPr id="62" name="Google Shape;62;p7"/>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63" name="Google Shape;63;p7"/>
          <p:cNvGrpSpPr/>
          <p:nvPr/>
        </p:nvGrpSpPr>
        <p:grpSpPr>
          <a:xfrm>
            <a:off x="8066225" y="912475"/>
            <a:ext cx="729300" cy="3331738"/>
            <a:chOff x="8066225" y="912475"/>
            <a:chExt cx="729300" cy="3331738"/>
          </a:xfrm>
        </p:grpSpPr>
        <p:sp>
          <p:nvSpPr>
            <p:cNvPr id="64" name="Google Shape;64;p7"/>
            <p:cNvSpPr/>
            <p:nvPr/>
          </p:nvSpPr>
          <p:spPr>
            <a:xfrm>
              <a:off x="8066225" y="912475"/>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a:off x="8066225" y="2194638"/>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7"/>
            <p:cNvSpPr/>
            <p:nvPr/>
          </p:nvSpPr>
          <p:spPr>
            <a:xfrm>
              <a:off x="8066225" y="3476813"/>
              <a:ext cx="729300" cy="7674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7" name="Google Shape;67;p7"/>
          <p:cNvPicPr preferRelativeResize="0"/>
          <p:nvPr/>
        </p:nvPicPr>
        <p:blipFill>
          <a:blip r:embed="rId3">
            <a:alphaModFix/>
          </a:blip>
          <a:stretch>
            <a:fillRect/>
          </a:stretch>
        </p:blipFill>
        <p:spPr>
          <a:xfrm>
            <a:off x="4000800" y="3486325"/>
            <a:ext cx="4794725" cy="4794725"/>
          </a:xfrm>
          <a:prstGeom prst="rect">
            <a:avLst/>
          </a:prstGeom>
          <a:noFill/>
          <a:ln>
            <a:noFill/>
          </a:ln>
        </p:spPr>
      </p:pic>
      <p:pic>
        <p:nvPicPr>
          <p:cNvPr id="68" name="Google Shape;68;p7"/>
          <p:cNvPicPr preferRelativeResize="0"/>
          <p:nvPr/>
        </p:nvPicPr>
        <p:blipFill>
          <a:blip r:embed="rId3">
            <a:alphaModFix/>
          </a:blip>
          <a:stretch>
            <a:fillRect/>
          </a:stretch>
        </p:blipFill>
        <p:spPr>
          <a:xfrm>
            <a:off x="-1690325" y="-2206375"/>
            <a:ext cx="3673974" cy="3673974"/>
          </a:xfrm>
          <a:prstGeom prst="rect">
            <a:avLst/>
          </a:prstGeom>
          <a:noFill/>
          <a:ln>
            <a:noFill/>
          </a:ln>
        </p:spPr>
      </p:pic>
      <p:sp>
        <p:nvSpPr>
          <p:cNvPr id="69" name="Google Shape;69;p7"/>
          <p:cNvSpPr txBox="1"/>
          <p:nvPr>
            <p:ph idx="1" type="body"/>
          </p:nvPr>
        </p:nvSpPr>
        <p:spPr>
          <a:xfrm>
            <a:off x="720000" y="2078125"/>
            <a:ext cx="3921300" cy="2291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70" name="Google Shape;70;p7"/>
          <p:cNvSpPr txBox="1"/>
          <p:nvPr>
            <p:ph type="title"/>
          </p:nvPr>
        </p:nvSpPr>
        <p:spPr>
          <a:xfrm>
            <a:off x="720000" y="774275"/>
            <a:ext cx="3773700" cy="1303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1" name="Shape 71"/>
        <p:cNvGrpSpPr/>
        <p:nvPr/>
      </p:nvGrpSpPr>
      <p:grpSpPr>
        <a:xfrm>
          <a:off x="0" y="0"/>
          <a:ext cx="0" cy="0"/>
          <a:chOff x="0" y="0"/>
          <a:chExt cx="0" cy="0"/>
        </a:xfrm>
      </p:grpSpPr>
      <p:pic>
        <p:nvPicPr>
          <p:cNvPr id="72" name="Google Shape;72;p8"/>
          <p:cNvPicPr preferRelativeResize="0"/>
          <p:nvPr/>
        </p:nvPicPr>
        <p:blipFill>
          <a:blip r:embed="rId2">
            <a:alphaModFix/>
          </a:blip>
          <a:stretch>
            <a:fillRect/>
          </a:stretch>
        </p:blipFill>
        <p:spPr>
          <a:xfrm>
            <a:off x="0" y="0"/>
            <a:ext cx="9144000" cy="5143500"/>
          </a:xfrm>
          <a:prstGeom prst="rect">
            <a:avLst/>
          </a:prstGeom>
          <a:noFill/>
          <a:ln>
            <a:noFill/>
          </a:ln>
        </p:spPr>
      </p:pic>
      <p:cxnSp>
        <p:nvCxnSpPr>
          <p:cNvPr id="73" name="Google Shape;73;p8"/>
          <p:cNvCxnSpPr/>
          <p:nvPr/>
        </p:nvCxnSpPr>
        <p:spPr>
          <a:xfrm>
            <a:off x="-24325" y="4604100"/>
            <a:ext cx="9253200" cy="0"/>
          </a:xfrm>
          <a:prstGeom prst="straightConnector1">
            <a:avLst/>
          </a:prstGeom>
          <a:noFill/>
          <a:ln cap="flat" cmpd="sng" w="9525">
            <a:solidFill>
              <a:schemeClr val="dk1"/>
            </a:solidFill>
            <a:prstDash val="solid"/>
            <a:round/>
            <a:headEnd len="med" w="med" type="none"/>
            <a:tailEnd len="med" w="med" type="none"/>
          </a:ln>
        </p:spPr>
      </p:cxnSp>
      <p:cxnSp>
        <p:nvCxnSpPr>
          <p:cNvPr id="74" name="Google Shape;74;p8"/>
          <p:cNvCxnSpPr/>
          <p:nvPr/>
        </p:nvCxnSpPr>
        <p:spPr>
          <a:xfrm>
            <a:off x="-54600" y="552575"/>
            <a:ext cx="9253200" cy="0"/>
          </a:xfrm>
          <a:prstGeom prst="straightConnector1">
            <a:avLst/>
          </a:prstGeom>
          <a:noFill/>
          <a:ln cap="flat" cmpd="sng" w="9525">
            <a:solidFill>
              <a:schemeClr val="dk1"/>
            </a:solidFill>
            <a:prstDash val="solid"/>
            <a:round/>
            <a:headEnd len="med" w="med" type="none"/>
            <a:tailEnd len="med" w="med" type="none"/>
          </a:ln>
        </p:spPr>
      </p:cxnSp>
      <p:pic>
        <p:nvPicPr>
          <p:cNvPr id="75" name="Google Shape;75;p8"/>
          <p:cNvPicPr preferRelativeResize="0"/>
          <p:nvPr/>
        </p:nvPicPr>
        <p:blipFill>
          <a:blip r:embed="rId3">
            <a:alphaModFix/>
          </a:blip>
          <a:stretch>
            <a:fillRect/>
          </a:stretch>
        </p:blipFill>
        <p:spPr>
          <a:xfrm flipH="1">
            <a:off x="6721400" y="-2948500"/>
            <a:ext cx="5434250" cy="5434250"/>
          </a:xfrm>
          <a:prstGeom prst="rect">
            <a:avLst/>
          </a:prstGeom>
          <a:noFill/>
          <a:ln>
            <a:noFill/>
          </a:ln>
        </p:spPr>
      </p:pic>
      <p:pic>
        <p:nvPicPr>
          <p:cNvPr id="76" name="Google Shape;76;p8"/>
          <p:cNvPicPr preferRelativeResize="0"/>
          <p:nvPr/>
        </p:nvPicPr>
        <p:blipFill>
          <a:blip r:embed="rId3">
            <a:alphaModFix/>
          </a:blip>
          <a:stretch>
            <a:fillRect/>
          </a:stretch>
        </p:blipFill>
        <p:spPr>
          <a:xfrm flipH="1">
            <a:off x="-2193975" y="2302874"/>
            <a:ext cx="4918950" cy="4918950"/>
          </a:xfrm>
          <a:prstGeom prst="rect">
            <a:avLst/>
          </a:prstGeom>
          <a:noFill/>
          <a:ln>
            <a:noFill/>
          </a:ln>
        </p:spPr>
      </p:pic>
      <p:sp>
        <p:nvSpPr>
          <p:cNvPr id="77" name="Google Shape;77;p8"/>
          <p:cNvSpPr txBox="1"/>
          <p:nvPr>
            <p:ph type="title"/>
          </p:nvPr>
        </p:nvSpPr>
        <p:spPr>
          <a:xfrm>
            <a:off x="1277550" y="1670250"/>
            <a:ext cx="65889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8" name="Shape 78"/>
        <p:cNvGrpSpPr/>
        <p:nvPr/>
      </p:nvGrpSpPr>
      <p:grpSpPr>
        <a:xfrm>
          <a:off x="0" y="0"/>
          <a:ext cx="0" cy="0"/>
          <a:chOff x="0" y="0"/>
          <a:chExt cx="0" cy="0"/>
        </a:xfrm>
      </p:grpSpPr>
      <p:pic>
        <p:nvPicPr>
          <p:cNvPr id="79" name="Google Shape;79;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80" name="Google Shape;80;p9"/>
          <p:cNvSpPr txBox="1"/>
          <p:nvPr>
            <p:ph type="title"/>
          </p:nvPr>
        </p:nvSpPr>
        <p:spPr>
          <a:xfrm>
            <a:off x="2088300" y="895875"/>
            <a:ext cx="49674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1" name="Google Shape;81;p9"/>
          <p:cNvSpPr txBox="1"/>
          <p:nvPr>
            <p:ph idx="1" type="subTitle"/>
          </p:nvPr>
        </p:nvSpPr>
        <p:spPr>
          <a:xfrm>
            <a:off x="2088300" y="1737675"/>
            <a:ext cx="4967400" cy="103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82" name="Google Shape;82;p9"/>
          <p:cNvCxnSpPr/>
          <p:nvPr/>
        </p:nvCxnSpPr>
        <p:spPr>
          <a:xfrm>
            <a:off x="-54600" y="552575"/>
            <a:ext cx="9253200" cy="0"/>
          </a:xfrm>
          <a:prstGeom prst="straightConnector1">
            <a:avLst/>
          </a:prstGeom>
          <a:noFill/>
          <a:ln cap="flat" cmpd="sng" w="9525">
            <a:solidFill>
              <a:schemeClr val="dk1"/>
            </a:solidFill>
            <a:prstDash val="solid"/>
            <a:round/>
            <a:headEnd len="med" w="med" type="none"/>
            <a:tailEnd len="med" w="med" type="none"/>
          </a:ln>
        </p:spPr>
      </p:cxnSp>
      <p:pic>
        <p:nvPicPr>
          <p:cNvPr id="83" name="Google Shape;83;p9"/>
          <p:cNvPicPr preferRelativeResize="0"/>
          <p:nvPr/>
        </p:nvPicPr>
        <p:blipFill>
          <a:blip r:embed="rId3">
            <a:alphaModFix/>
          </a:blip>
          <a:stretch>
            <a:fillRect/>
          </a:stretch>
        </p:blipFill>
        <p:spPr>
          <a:xfrm>
            <a:off x="7716075" y="614075"/>
            <a:ext cx="3358101" cy="3358101"/>
          </a:xfrm>
          <a:prstGeom prst="rect">
            <a:avLst/>
          </a:prstGeom>
          <a:noFill/>
          <a:ln>
            <a:noFill/>
          </a:ln>
        </p:spPr>
      </p:pic>
      <p:pic>
        <p:nvPicPr>
          <p:cNvPr id="84" name="Google Shape;84;p9"/>
          <p:cNvPicPr preferRelativeResize="0"/>
          <p:nvPr/>
        </p:nvPicPr>
        <p:blipFill>
          <a:blip r:embed="rId3">
            <a:alphaModFix/>
          </a:blip>
          <a:stretch>
            <a:fillRect/>
          </a:stretch>
        </p:blipFill>
        <p:spPr>
          <a:xfrm>
            <a:off x="-1552175" y="2181450"/>
            <a:ext cx="2857149" cy="285714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5" name="Shape 85"/>
        <p:cNvGrpSpPr/>
        <p:nvPr/>
      </p:nvGrpSpPr>
      <p:grpSpPr>
        <a:xfrm>
          <a:off x="0" y="0"/>
          <a:ext cx="0" cy="0"/>
          <a:chOff x="0" y="0"/>
          <a:chExt cx="0" cy="0"/>
        </a:xfrm>
      </p:grpSpPr>
      <p:pic>
        <p:nvPicPr>
          <p:cNvPr id="86" name="Google Shape;86;p10"/>
          <p:cNvPicPr preferRelativeResize="0"/>
          <p:nvPr/>
        </p:nvPicPr>
        <p:blipFill>
          <a:blip r:embed="rId2">
            <a:alphaModFix/>
          </a:blip>
          <a:stretch>
            <a:fillRect/>
          </a:stretch>
        </p:blipFill>
        <p:spPr>
          <a:xfrm>
            <a:off x="-1432175" y="3158800"/>
            <a:ext cx="5107402" cy="5107402"/>
          </a:xfrm>
          <a:prstGeom prst="rect">
            <a:avLst/>
          </a:prstGeom>
          <a:noFill/>
          <a:ln>
            <a:noFill/>
          </a:ln>
        </p:spPr>
      </p:pic>
      <p:pic>
        <p:nvPicPr>
          <p:cNvPr id="87" name="Google Shape;87;p10"/>
          <p:cNvPicPr preferRelativeResize="0"/>
          <p:nvPr/>
        </p:nvPicPr>
        <p:blipFill>
          <a:blip r:embed="rId2">
            <a:alphaModFix/>
          </a:blip>
          <a:stretch>
            <a:fillRect/>
          </a:stretch>
        </p:blipFill>
        <p:spPr>
          <a:xfrm>
            <a:off x="4734400" y="-3021875"/>
            <a:ext cx="5107402" cy="5107402"/>
          </a:xfrm>
          <a:prstGeom prst="rect">
            <a:avLst/>
          </a:prstGeom>
          <a:noFill/>
          <a:ln>
            <a:noFill/>
          </a:ln>
        </p:spPr>
      </p:pic>
      <p:sp>
        <p:nvSpPr>
          <p:cNvPr id="88" name="Google Shape;88;p10"/>
          <p:cNvSpPr/>
          <p:nvPr/>
        </p:nvSpPr>
        <p:spPr>
          <a:xfrm>
            <a:off x="-704700" y="-206403"/>
            <a:ext cx="1417800" cy="1491600"/>
          </a:xfrm>
          <a:prstGeom prst="star10">
            <a:avLst>
              <a:gd fmla="val 29845" name="adj"/>
              <a:gd fmla="val 105146" name="h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0"/>
          <p:cNvSpPr/>
          <p:nvPr/>
        </p:nvSpPr>
        <p:spPr>
          <a:xfrm>
            <a:off x="8424000" y="1825947"/>
            <a:ext cx="1417800" cy="1491600"/>
          </a:xfrm>
          <a:prstGeom prst="star10">
            <a:avLst>
              <a:gd fmla="val 29845" name="adj"/>
              <a:gd fmla="val 105146" name="h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0"/>
          <p:cNvSpPr txBox="1"/>
          <p:nvPr>
            <p:ph type="title"/>
          </p:nvPr>
        </p:nvSpPr>
        <p:spPr>
          <a:xfrm>
            <a:off x="720000" y="3862050"/>
            <a:ext cx="7704000" cy="741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445025"/>
            <a:ext cx="77178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100" y="1152475"/>
            <a:ext cx="77178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1pPr>
            <a:lvl2pPr indent="-317500" lvl="1" marL="9144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2pPr>
            <a:lvl3pPr indent="-317500" lvl="2" marL="13716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3pPr>
            <a:lvl4pPr indent="-317500" lvl="3" marL="18288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4pPr>
            <a:lvl5pPr indent="-317500" lvl="4" marL="22860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5pPr>
            <a:lvl6pPr indent="-317500" lvl="5" marL="27432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6pPr>
            <a:lvl7pPr indent="-317500" lvl="6" marL="32004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7pPr>
            <a:lvl8pPr indent="-317500" lvl="7" marL="36576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8pPr>
            <a:lvl9pPr indent="-317500" lvl="8" marL="4114800">
              <a:lnSpc>
                <a:spcPct val="115000"/>
              </a:lnSpc>
              <a:spcBef>
                <a:spcPts val="1600"/>
              </a:spcBef>
              <a:spcAft>
                <a:spcPts val="1600"/>
              </a:spcAft>
              <a:buClr>
                <a:schemeClr val="dk1"/>
              </a:buClr>
              <a:buSzPts val="1400"/>
              <a:buFont typeface="Nanum Gothic"/>
              <a:buChar char="■"/>
              <a:defRPr>
                <a:solidFill>
                  <a:schemeClr val="dk1"/>
                </a:solidFill>
                <a:latin typeface="Nanum Gothic"/>
                <a:ea typeface="Nanum Gothic"/>
                <a:cs typeface="Nanum Gothic"/>
                <a:sym typeface="Nanum Goth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pic>
        <p:nvPicPr>
          <p:cNvPr id="344" name="Google Shape;344;p31"/>
          <p:cNvPicPr preferRelativeResize="0"/>
          <p:nvPr/>
        </p:nvPicPr>
        <p:blipFill>
          <a:blip r:embed="rId3">
            <a:alphaModFix/>
          </a:blip>
          <a:stretch>
            <a:fillRect/>
          </a:stretch>
        </p:blipFill>
        <p:spPr>
          <a:xfrm>
            <a:off x="0" y="0"/>
            <a:ext cx="9144000" cy="514350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Analysis</a:t>
            </a:r>
            <a:endParaRPr/>
          </a:p>
        </p:txBody>
      </p:sp>
      <p:sp>
        <p:nvSpPr>
          <p:cNvPr id="399" name="Google Shape;399;p40"/>
          <p:cNvSpPr txBox="1"/>
          <p:nvPr>
            <p:ph idx="1" type="body"/>
          </p:nvPr>
        </p:nvSpPr>
        <p:spPr>
          <a:xfrm>
            <a:off x="720000" y="1490925"/>
            <a:ext cx="7704000" cy="3113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u="sng"/>
              <a:t>Prior to analysis</a:t>
            </a:r>
            <a:endParaRPr b="1" sz="1600" u="sng"/>
          </a:p>
          <a:p>
            <a:pPr indent="-330200" lvl="0" marL="457200" rtl="0" algn="l">
              <a:lnSpc>
                <a:spcPct val="115000"/>
              </a:lnSpc>
              <a:spcBef>
                <a:spcPts val="0"/>
              </a:spcBef>
              <a:spcAft>
                <a:spcPts val="0"/>
              </a:spcAft>
              <a:buSzPts val="1600"/>
              <a:buChar char="●"/>
            </a:pPr>
            <a:r>
              <a:rPr lang="en" sz="1600"/>
              <a:t>Check model assumptions</a:t>
            </a:r>
            <a:endParaRPr sz="1600"/>
          </a:p>
          <a:p>
            <a:pPr indent="-330200" lvl="1" marL="914400" rtl="0" algn="l">
              <a:lnSpc>
                <a:spcPct val="115000"/>
              </a:lnSpc>
              <a:spcBef>
                <a:spcPts val="0"/>
              </a:spcBef>
              <a:spcAft>
                <a:spcPts val="0"/>
              </a:spcAft>
              <a:buSzPts val="1600"/>
              <a:buChar char="○"/>
            </a:pPr>
            <a:r>
              <a:rPr lang="en" sz="1600"/>
              <a:t>i.e. multicollinearity, homoscedasticity, equal variance, etc.</a:t>
            </a:r>
            <a:endParaRPr sz="1600"/>
          </a:p>
          <a:p>
            <a:pPr indent="0" lvl="0" marL="0" rtl="0" algn="l">
              <a:lnSpc>
                <a:spcPct val="115000"/>
              </a:lnSpc>
              <a:spcBef>
                <a:spcPts val="0"/>
              </a:spcBef>
              <a:spcAft>
                <a:spcPts val="0"/>
              </a:spcAft>
              <a:buNone/>
            </a:pPr>
            <a:r>
              <a:t/>
            </a:r>
            <a:endParaRPr sz="1600"/>
          </a:p>
          <a:p>
            <a:pPr indent="0" lvl="0" marL="0" rtl="0" algn="l">
              <a:lnSpc>
                <a:spcPct val="115000"/>
              </a:lnSpc>
              <a:spcBef>
                <a:spcPts val="0"/>
              </a:spcBef>
              <a:spcAft>
                <a:spcPts val="0"/>
              </a:spcAft>
              <a:buNone/>
            </a:pPr>
            <a:r>
              <a:rPr b="1" lang="en" sz="1600" u="sng"/>
              <a:t>Multiple linear regression model</a:t>
            </a:r>
            <a:endParaRPr b="1" sz="1600" u="sng"/>
          </a:p>
          <a:p>
            <a:pPr indent="-330200" lvl="0" marL="457200" rtl="0" algn="l">
              <a:lnSpc>
                <a:spcPct val="115000"/>
              </a:lnSpc>
              <a:spcBef>
                <a:spcPts val="0"/>
              </a:spcBef>
              <a:spcAft>
                <a:spcPts val="0"/>
              </a:spcAft>
              <a:buSzPts val="1600"/>
              <a:buChar char="●"/>
            </a:pPr>
            <a:r>
              <a:rPr lang="en" sz="1600"/>
              <a:t>Best subsets methods for a reduced model</a:t>
            </a:r>
            <a:endParaRPr sz="1600"/>
          </a:p>
          <a:p>
            <a:pPr indent="-330200" lvl="0" marL="457200" rtl="0" algn="l">
              <a:lnSpc>
                <a:spcPct val="115000"/>
              </a:lnSpc>
              <a:spcBef>
                <a:spcPts val="0"/>
              </a:spcBef>
              <a:spcAft>
                <a:spcPts val="0"/>
              </a:spcAft>
              <a:buSzPts val="1600"/>
              <a:buChar char="●"/>
            </a:pPr>
            <a:r>
              <a:rPr lang="en" sz="1600"/>
              <a:t>Check residual plots, apply transformation if necessary</a:t>
            </a:r>
            <a:endParaRPr sz="1600"/>
          </a:p>
          <a:p>
            <a:pPr indent="-330200" lvl="0" marL="457200" rtl="0" algn="l">
              <a:lnSpc>
                <a:spcPct val="115000"/>
              </a:lnSpc>
              <a:spcBef>
                <a:spcPts val="0"/>
              </a:spcBef>
              <a:spcAft>
                <a:spcPts val="0"/>
              </a:spcAft>
              <a:buSzPts val="1600"/>
              <a:buChar char="●"/>
            </a:pPr>
            <a:r>
              <a:rPr lang="en" sz="1600"/>
              <a:t>Conduct extra SS test to compare full model vs. reduced model</a:t>
            </a:r>
            <a:endParaRPr sz="1600"/>
          </a:p>
          <a:p>
            <a:pPr indent="0" lvl="0" marL="0" rtl="0" algn="l">
              <a:lnSpc>
                <a:spcPct val="115000"/>
              </a:lnSpc>
              <a:spcBef>
                <a:spcPts val="1600"/>
              </a:spcBef>
              <a:spcAft>
                <a:spcPts val="0"/>
              </a:spcAft>
              <a:buNone/>
            </a:pPr>
            <a:r>
              <a:t/>
            </a:r>
            <a:endParaRPr sz="1600"/>
          </a:p>
          <a:p>
            <a:pPr indent="0" lvl="0" marL="0" rtl="0" algn="ctr">
              <a:lnSpc>
                <a:spcPct val="115000"/>
              </a:lnSpc>
              <a:spcBef>
                <a:spcPts val="0"/>
              </a:spcBef>
              <a:spcAft>
                <a:spcPts val="0"/>
              </a:spcAft>
              <a:buNone/>
            </a:pPr>
            <a:r>
              <a:rPr b="1" lang="en" sz="1600" u="sng"/>
              <a:t>Predicted model</a:t>
            </a:r>
            <a:r>
              <a:rPr lang="en" sz="1600"/>
              <a:t>: </a:t>
            </a:r>
            <a:r>
              <a:rPr i="1" lang="en" sz="1600"/>
              <a:t>COVID-19 Case Fatality Ratio (CFR) = b(0) + Σ(b(i)*X(i,j))</a:t>
            </a:r>
            <a:endParaRPr i="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pic>
        <p:nvPicPr>
          <p:cNvPr id="404" name="Google Shape;404;p41"/>
          <p:cNvPicPr preferRelativeResize="0"/>
          <p:nvPr/>
        </p:nvPicPr>
        <p:blipFill>
          <a:blip r:embed="rId3">
            <a:alphaModFix/>
          </a:blip>
          <a:stretch>
            <a:fillRect/>
          </a:stretch>
        </p:blipFill>
        <p:spPr>
          <a:xfrm>
            <a:off x="697750" y="178563"/>
            <a:ext cx="7748501" cy="4786376"/>
          </a:xfrm>
          <a:prstGeom prst="rect">
            <a:avLst/>
          </a:prstGeom>
          <a:noFill/>
          <a:ln>
            <a:noFill/>
          </a:ln>
        </p:spPr>
      </p:pic>
      <p:sp>
        <p:nvSpPr>
          <p:cNvPr id="405" name="Google Shape;405;p41"/>
          <p:cNvSpPr txBox="1"/>
          <p:nvPr/>
        </p:nvSpPr>
        <p:spPr>
          <a:xfrm>
            <a:off x="-76175" y="4859275"/>
            <a:ext cx="1847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u="sng">
                <a:latin typeface="Nanum Gothic"/>
                <a:ea typeface="Nanum Gothic"/>
                <a:cs typeface="Nanum Gothic"/>
                <a:sym typeface="Nanum Gothic"/>
              </a:rPr>
              <a:t>Hospital</a:t>
            </a:r>
            <a:r>
              <a:rPr i="1" lang="en" u="sng">
                <a:latin typeface="Nanum Gothic"/>
                <a:ea typeface="Nanum Gothic"/>
                <a:cs typeface="Nanum Gothic"/>
                <a:sym typeface="Nanum Gothic"/>
              </a:rPr>
              <a:t> dataset</a:t>
            </a:r>
            <a:endParaRPr i="1" u="sng">
              <a:latin typeface="Nanum Gothic"/>
              <a:ea typeface="Nanum Gothic"/>
              <a:cs typeface="Nanum Gothic"/>
              <a:sym typeface="Nanum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pic>
        <p:nvPicPr>
          <p:cNvPr id="410" name="Google Shape;410;p42"/>
          <p:cNvPicPr preferRelativeResize="0"/>
          <p:nvPr/>
        </p:nvPicPr>
        <p:blipFill>
          <a:blip r:embed="rId3">
            <a:alphaModFix/>
          </a:blip>
          <a:stretch>
            <a:fillRect/>
          </a:stretch>
        </p:blipFill>
        <p:spPr>
          <a:xfrm>
            <a:off x="702825" y="180600"/>
            <a:ext cx="7738342" cy="4782312"/>
          </a:xfrm>
          <a:prstGeom prst="rect">
            <a:avLst/>
          </a:prstGeom>
          <a:noFill/>
          <a:ln>
            <a:noFill/>
          </a:ln>
        </p:spPr>
      </p:pic>
      <p:sp>
        <p:nvSpPr>
          <p:cNvPr id="411" name="Google Shape;411;p42"/>
          <p:cNvSpPr txBox="1"/>
          <p:nvPr/>
        </p:nvSpPr>
        <p:spPr>
          <a:xfrm>
            <a:off x="-76175" y="4859275"/>
            <a:ext cx="309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u="sng">
                <a:latin typeface="Nanum Gothic"/>
                <a:ea typeface="Nanum Gothic"/>
                <a:cs typeface="Nanum Gothic"/>
                <a:sym typeface="Nanum Gothic"/>
              </a:rPr>
              <a:t>Covid-cases-deaths</a:t>
            </a:r>
            <a:r>
              <a:rPr i="1" lang="en" u="sng">
                <a:latin typeface="Nanum Gothic"/>
                <a:ea typeface="Nanum Gothic"/>
                <a:cs typeface="Nanum Gothic"/>
                <a:sym typeface="Nanum Gothic"/>
              </a:rPr>
              <a:t> dataset</a:t>
            </a:r>
            <a:endParaRPr i="1" u="sng">
              <a:latin typeface="Nanum Gothic"/>
              <a:ea typeface="Nanum Gothic"/>
              <a:cs typeface="Nanum Gothic"/>
              <a:sym typeface="Nanum 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pic>
        <p:nvPicPr>
          <p:cNvPr id="416" name="Google Shape;416;p43"/>
          <p:cNvPicPr preferRelativeResize="0"/>
          <p:nvPr/>
        </p:nvPicPr>
        <p:blipFill>
          <a:blip r:embed="rId3">
            <a:alphaModFix/>
          </a:blip>
          <a:stretch>
            <a:fillRect/>
          </a:stretch>
        </p:blipFill>
        <p:spPr>
          <a:xfrm>
            <a:off x="701488" y="180600"/>
            <a:ext cx="7741020" cy="4782312"/>
          </a:xfrm>
          <a:prstGeom prst="rect">
            <a:avLst/>
          </a:prstGeom>
          <a:noFill/>
          <a:ln>
            <a:noFill/>
          </a:ln>
        </p:spPr>
      </p:pic>
      <p:sp>
        <p:nvSpPr>
          <p:cNvPr id="417" name="Google Shape;417;p43"/>
          <p:cNvSpPr txBox="1"/>
          <p:nvPr/>
        </p:nvSpPr>
        <p:spPr>
          <a:xfrm>
            <a:off x="-76175" y="4859275"/>
            <a:ext cx="1847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u="sng">
                <a:latin typeface="Nanum Gothic"/>
                <a:ea typeface="Nanum Gothic"/>
                <a:cs typeface="Nanum Gothic"/>
                <a:sym typeface="Nanum Gothic"/>
              </a:rPr>
              <a:t>Vaccination dataset</a:t>
            </a:r>
            <a:endParaRPr i="1" u="sng">
              <a:latin typeface="Nanum Gothic"/>
              <a:ea typeface="Nanum Gothic"/>
              <a:cs typeface="Nanum Gothic"/>
              <a:sym typeface="Nanum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Additional Research Questions</a:t>
            </a:r>
            <a:endParaRPr/>
          </a:p>
        </p:txBody>
      </p:sp>
      <p:sp>
        <p:nvSpPr>
          <p:cNvPr id="423" name="Google Shape;423;p44"/>
          <p:cNvSpPr txBox="1"/>
          <p:nvPr>
            <p:ph idx="1" type="body"/>
          </p:nvPr>
        </p:nvSpPr>
        <p:spPr>
          <a:xfrm>
            <a:off x="720000" y="1490925"/>
            <a:ext cx="7704000" cy="31131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Char char="●"/>
            </a:pPr>
            <a:r>
              <a:rPr lang="en"/>
              <a:t>Will holidays and weekends impact a community’s medical capacity when facing serious pandemic such as COVID-19?</a:t>
            </a:r>
            <a:endParaRPr/>
          </a:p>
          <a:p>
            <a:pPr indent="-317500" lvl="0" marL="457200" rtl="0" algn="l">
              <a:lnSpc>
                <a:spcPct val="115000"/>
              </a:lnSpc>
              <a:spcBef>
                <a:spcPts val="0"/>
              </a:spcBef>
              <a:spcAft>
                <a:spcPts val="0"/>
              </a:spcAft>
              <a:buSzPts val="1400"/>
              <a:buChar char="●"/>
            </a:pPr>
            <a:r>
              <a:rPr lang="en"/>
              <a:t>Would relevant/selected variables change depending on variants that were dominant in certain time frames?</a:t>
            </a:r>
            <a:endParaRPr/>
          </a:p>
          <a:p>
            <a:pPr indent="-317500" lvl="0" marL="457200" rtl="0" algn="l">
              <a:lnSpc>
                <a:spcPct val="115000"/>
              </a:lnSpc>
              <a:spcBef>
                <a:spcPts val="0"/>
              </a:spcBef>
              <a:spcAft>
                <a:spcPts val="0"/>
              </a:spcAft>
              <a:buSzPts val="1400"/>
              <a:buChar char="●"/>
            </a:pPr>
            <a:r>
              <a:rPr lang="en"/>
              <a:t>How do political factors influence mortality rate? </a:t>
            </a:r>
            <a:endParaRPr/>
          </a:p>
          <a:p>
            <a:pPr indent="-304800" lvl="1" marL="914400" rtl="0" algn="l">
              <a:lnSpc>
                <a:spcPct val="115000"/>
              </a:lnSpc>
              <a:spcBef>
                <a:spcPts val="0"/>
              </a:spcBef>
              <a:spcAft>
                <a:spcPts val="0"/>
              </a:spcAft>
              <a:buSzPts val="1200"/>
              <a:buChar char="○"/>
            </a:pPr>
            <a:r>
              <a:rPr lang="en"/>
              <a:t>Red vs Blue States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Works Cited</a:t>
            </a:r>
            <a:endParaRPr/>
          </a:p>
        </p:txBody>
      </p:sp>
      <p:sp>
        <p:nvSpPr>
          <p:cNvPr id="429" name="Google Shape;429;p45"/>
          <p:cNvSpPr txBox="1"/>
          <p:nvPr>
            <p:ph idx="1" type="body"/>
          </p:nvPr>
        </p:nvSpPr>
        <p:spPr>
          <a:xfrm>
            <a:off x="720000" y="1490925"/>
            <a:ext cx="7704000" cy="3113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200"/>
              </a:spcBef>
              <a:spcAft>
                <a:spcPts val="0"/>
              </a:spcAft>
              <a:buNone/>
            </a:pPr>
            <a:r>
              <a:rPr lang="en" sz="1200"/>
              <a:t>Betancourt, Joseph R.. "Communities of color devastated by COVID-19: Shifting the narrative - Harvard Health"   Health,  22 Oct. 2020, https://www.health.harvard.edu/blog/communities-of-color-devastated-by-covid-19-shifting-the-narrative-2020102221201. Accessed 1 Jan. 1970.</a:t>
            </a:r>
            <a:endParaRPr sz="1200"/>
          </a:p>
          <a:p>
            <a:pPr indent="0" lvl="0" marL="0" marR="0" rtl="0" algn="l">
              <a:lnSpc>
                <a:spcPct val="115000"/>
              </a:lnSpc>
              <a:spcBef>
                <a:spcPts val="1200"/>
              </a:spcBef>
              <a:spcAft>
                <a:spcPts val="0"/>
              </a:spcAft>
              <a:buNone/>
            </a:pPr>
            <a:r>
              <a:rPr lang="en" sz="1200"/>
              <a:t>"Risk for COVID-19 Infection, Hospitalization, and Death By Race/Ethnicity | CDC"   Cdc,  7 Apr. 2023, https://www.cdc.gov/coronavirus/2019-ncov/covid-data/investigations-discovery/hospitalization-death-by-race-ethnicity.html. Accessed 1 Jan. 1970.</a:t>
            </a:r>
            <a:endParaRPr sz="1200"/>
          </a:p>
          <a:p>
            <a:pPr indent="0" lvl="0" marL="0" marR="0" rtl="0" algn="l">
              <a:lnSpc>
                <a:spcPct val="115000"/>
              </a:lnSpc>
              <a:spcBef>
                <a:spcPts val="1200"/>
              </a:spcBef>
              <a:spcAft>
                <a:spcPts val="1200"/>
              </a:spcAft>
              <a:buNone/>
            </a:pPr>
            <a:r>
              <a:rPr lang="en" sz="1200"/>
              <a:t>Kent, Ana H., et al. ""Wealth Gaps between White, Black and Hispanic Families in 2019| St. Louis Fed"   Stlouisfed,  5 Jan. 2021, https://www.stlouisfed.org/on-the-economy/2021/january/wealth-gaps-white-black-hispanic-families-2019. Accessed 1 Jan. 1970.</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Core </a:t>
            </a:r>
            <a:r>
              <a:rPr lang="en"/>
              <a:t>Research Question</a:t>
            </a:r>
            <a:endParaRPr/>
          </a:p>
        </p:txBody>
      </p:sp>
      <p:sp>
        <p:nvSpPr>
          <p:cNvPr id="350" name="Google Shape;350;p32"/>
          <p:cNvSpPr txBox="1"/>
          <p:nvPr>
            <p:ph idx="1" type="body"/>
          </p:nvPr>
        </p:nvSpPr>
        <p:spPr>
          <a:xfrm>
            <a:off x="720000" y="1490925"/>
            <a:ext cx="7704000" cy="31131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i="1" lang="en" u="sng"/>
              <a:t>What are the key variables that predict the COVID-19 mortality rate?</a:t>
            </a:r>
            <a:endParaRPr b="1" i="1" u="sng"/>
          </a:p>
          <a:p>
            <a:pPr indent="0" lvl="0" marL="0" rtl="0" algn="l">
              <a:lnSpc>
                <a:spcPct val="115000"/>
              </a:lnSpc>
              <a:spcBef>
                <a:spcPts val="0"/>
              </a:spcBef>
              <a:spcAft>
                <a:spcPts val="0"/>
              </a:spcAft>
              <a:buNone/>
            </a:pPr>
            <a:r>
              <a:t/>
            </a:r>
            <a:endParaRPr b="1" i="1" u="sng"/>
          </a:p>
          <a:p>
            <a:pPr indent="-317500" lvl="0" marL="457200" rtl="0" algn="l">
              <a:lnSpc>
                <a:spcPct val="115000"/>
              </a:lnSpc>
              <a:spcBef>
                <a:spcPts val="0"/>
              </a:spcBef>
              <a:spcAft>
                <a:spcPts val="0"/>
              </a:spcAft>
              <a:buSzPts val="1400"/>
              <a:buChar char="-"/>
            </a:pPr>
            <a:r>
              <a:rPr b="1" lang="en" u="sng"/>
              <a:t>Response variables</a:t>
            </a:r>
            <a:r>
              <a:rPr lang="en"/>
              <a:t>: Case Fatality Ratio (CFR)</a:t>
            </a:r>
            <a:endParaRPr/>
          </a:p>
          <a:p>
            <a:pPr indent="-317500" lvl="0" marL="457200" rtl="0" algn="l">
              <a:lnSpc>
                <a:spcPct val="115000"/>
              </a:lnSpc>
              <a:spcBef>
                <a:spcPts val="0"/>
              </a:spcBef>
              <a:spcAft>
                <a:spcPts val="0"/>
              </a:spcAft>
              <a:buSzPts val="1400"/>
              <a:buChar char="-"/>
            </a:pPr>
            <a:r>
              <a:rPr b="1" lang="en" u="sng"/>
              <a:t>Explanatory variables</a:t>
            </a:r>
            <a:r>
              <a:rPr lang="en"/>
              <a:t>: </a:t>
            </a:r>
            <a:endParaRPr/>
          </a:p>
          <a:p>
            <a:pPr indent="-317500" lvl="1" marL="914400" rtl="0" algn="l">
              <a:lnSpc>
                <a:spcPct val="115000"/>
              </a:lnSpc>
              <a:spcBef>
                <a:spcPts val="0"/>
              </a:spcBef>
              <a:spcAft>
                <a:spcPts val="0"/>
              </a:spcAft>
              <a:buSzPts val="1400"/>
              <a:buFont typeface="Nanum Gothic"/>
              <a:buChar char="-"/>
            </a:pPr>
            <a:r>
              <a:rPr lang="en" u="sng"/>
              <a:t>COVID-19 variables</a:t>
            </a:r>
            <a:r>
              <a:rPr lang="en"/>
              <a:t>: hospital capacity and patient impact</a:t>
            </a:r>
            <a:endParaRPr/>
          </a:p>
          <a:p>
            <a:pPr indent="-317500" lvl="1" marL="914400" rtl="0" algn="l">
              <a:lnSpc>
                <a:spcPct val="115000"/>
              </a:lnSpc>
              <a:spcBef>
                <a:spcPts val="0"/>
              </a:spcBef>
              <a:spcAft>
                <a:spcPts val="0"/>
              </a:spcAft>
              <a:buSzPts val="1400"/>
              <a:buFont typeface="Nanum Gothic"/>
              <a:buChar char="-"/>
            </a:pPr>
            <a:r>
              <a:rPr lang="en" u="sng"/>
              <a:t>Demographics variables</a:t>
            </a:r>
            <a:r>
              <a:rPr lang="en"/>
              <a:t>: Total population, race, housing units...</a:t>
            </a:r>
            <a:endParaRPr/>
          </a:p>
          <a:p>
            <a:pPr indent="-317500" lvl="1" marL="914400" rtl="0" algn="l">
              <a:lnSpc>
                <a:spcPct val="115000"/>
              </a:lnSpc>
              <a:spcBef>
                <a:spcPts val="0"/>
              </a:spcBef>
              <a:spcAft>
                <a:spcPts val="0"/>
              </a:spcAft>
              <a:buSzPts val="1400"/>
              <a:buFont typeface="Nanum Gothic"/>
              <a:buChar char="-"/>
            </a:pPr>
            <a:r>
              <a:rPr lang="en" u="sng"/>
              <a:t>Economic variables</a:t>
            </a:r>
            <a:r>
              <a:rPr lang="en"/>
              <a:t>: Public transportation, Unemployment rate, Median household income, Health insurance coverage... </a:t>
            </a:r>
            <a:endParaRPr/>
          </a:p>
          <a:p>
            <a:pPr indent="-317500" lvl="1" marL="914400" rtl="0" algn="l">
              <a:lnSpc>
                <a:spcPct val="115000"/>
              </a:lnSpc>
              <a:spcBef>
                <a:spcPts val="0"/>
              </a:spcBef>
              <a:spcAft>
                <a:spcPts val="0"/>
              </a:spcAft>
              <a:buSzPts val="1400"/>
              <a:buFont typeface="Nanum Gothic"/>
              <a:buChar char="-"/>
            </a:pPr>
            <a:r>
              <a:rPr lang="en" u="sng"/>
              <a:t>Health-related variables</a:t>
            </a:r>
            <a:r>
              <a:rPr lang="en"/>
              <a:t>: CASTHMA (% of asthma), CHD (Coronary heart disease), COPD (Chronic obstructive pulmonary disease), OBESITY, BINGE (Binge drinking), CSMOKING (Current smoking), SLEEP (Sleeping less than 7 hrs)</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Sources</a:t>
            </a:r>
            <a:endParaRPr/>
          </a:p>
        </p:txBody>
      </p:sp>
      <p:sp>
        <p:nvSpPr>
          <p:cNvPr id="356" name="Google Shape;356;p33"/>
          <p:cNvSpPr txBox="1"/>
          <p:nvPr>
            <p:ph idx="1" type="body"/>
          </p:nvPr>
        </p:nvSpPr>
        <p:spPr>
          <a:xfrm>
            <a:off x="720000" y="1490925"/>
            <a:ext cx="7704000" cy="31131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u="sng"/>
              <a:t>Centers for Disease Control and Prevention (CDC)</a:t>
            </a:r>
            <a:endParaRPr b="1" u="sng"/>
          </a:p>
          <a:p>
            <a:pPr indent="-317500" lvl="0" marL="457200" marR="0" rtl="0" algn="l">
              <a:lnSpc>
                <a:spcPct val="100000"/>
              </a:lnSpc>
              <a:spcBef>
                <a:spcPts val="0"/>
              </a:spcBef>
              <a:spcAft>
                <a:spcPts val="0"/>
              </a:spcAft>
              <a:buSzPts val="1400"/>
              <a:buChar char="●"/>
            </a:pPr>
            <a:r>
              <a:rPr lang="en"/>
              <a:t>Cases/deaths &amp; Vaccination</a:t>
            </a:r>
            <a:endParaRPr/>
          </a:p>
          <a:p>
            <a:pPr indent="-317500" lvl="0" marL="457200" marR="0" rtl="0" algn="l">
              <a:lnSpc>
                <a:spcPct val="100000"/>
              </a:lnSpc>
              <a:spcBef>
                <a:spcPts val="0"/>
              </a:spcBef>
              <a:spcAft>
                <a:spcPts val="0"/>
              </a:spcAft>
              <a:buSzPts val="1400"/>
              <a:buChar char="●"/>
            </a:pPr>
            <a:r>
              <a:rPr lang="en"/>
              <a:t>Patient impact and hospital capacity</a:t>
            </a:r>
            <a:endParaRPr/>
          </a:p>
          <a:p>
            <a:pPr indent="-317500" lvl="0" marL="457200" marR="0" rtl="0" algn="l">
              <a:lnSpc>
                <a:spcPct val="100000"/>
              </a:lnSpc>
              <a:spcBef>
                <a:spcPts val="0"/>
              </a:spcBef>
              <a:spcAft>
                <a:spcPts val="0"/>
              </a:spcAft>
              <a:buSzPts val="1400"/>
              <a:buChar char="●"/>
            </a:pPr>
            <a:r>
              <a:rPr lang="en"/>
              <a:t>Chronic diseases &amp; medical history (PLACES Project)</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u="sng"/>
              <a:t>United States Census Bureau</a:t>
            </a:r>
            <a:endParaRPr b="1" u="sng"/>
          </a:p>
          <a:p>
            <a:pPr indent="-317500" lvl="0" marL="457200" marR="0" rtl="0" algn="l">
              <a:lnSpc>
                <a:spcPct val="100000"/>
              </a:lnSpc>
              <a:spcBef>
                <a:spcPts val="0"/>
              </a:spcBef>
              <a:spcAft>
                <a:spcPts val="0"/>
              </a:spcAft>
              <a:buSzPts val="1400"/>
              <a:buChar char="●"/>
            </a:pPr>
            <a:r>
              <a:rPr lang="en"/>
              <a:t>Economic characteristics &amp; Demographics and housing estimate: Annual survey of about 3.5 million households in the United States</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u="sng"/>
              <a:t>Variable types</a:t>
            </a:r>
            <a:endParaRPr b="1" u="sng"/>
          </a:p>
          <a:p>
            <a:pPr indent="-317500" lvl="0" marL="457200" marR="0" rtl="0" algn="l">
              <a:lnSpc>
                <a:spcPct val="100000"/>
              </a:lnSpc>
              <a:spcBef>
                <a:spcPts val="0"/>
              </a:spcBef>
              <a:spcAft>
                <a:spcPts val="0"/>
              </a:spcAft>
              <a:buSzPts val="1400"/>
              <a:buChar char="●"/>
            </a:pPr>
            <a:r>
              <a:rPr lang="en"/>
              <a:t>“is_metro_micro” (i.e., whether the hospital is in a urban or rural area) is treated as categorical variable</a:t>
            </a:r>
            <a:endParaRPr/>
          </a:p>
          <a:p>
            <a:pPr indent="-317500" lvl="0" marL="457200" marR="0" rtl="0" algn="l">
              <a:lnSpc>
                <a:spcPct val="100000"/>
              </a:lnSpc>
              <a:spcBef>
                <a:spcPts val="0"/>
              </a:spcBef>
              <a:spcAft>
                <a:spcPts val="0"/>
              </a:spcAft>
              <a:buSzPts val="1400"/>
              <a:buChar char="●"/>
            </a:pPr>
            <a:r>
              <a:rPr lang="en"/>
              <a:t>All other variables were quantitative variables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Potential Bias &amp; Ethics </a:t>
            </a:r>
            <a:endParaRPr/>
          </a:p>
        </p:txBody>
      </p:sp>
      <p:sp>
        <p:nvSpPr>
          <p:cNvPr id="362" name="Google Shape;362;p34"/>
          <p:cNvSpPr txBox="1"/>
          <p:nvPr>
            <p:ph idx="1" type="body"/>
          </p:nvPr>
        </p:nvSpPr>
        <p:spPr>
          <a:xfrm>
            <a:off x="720000" y="1490925"/>
            <a:ext cx="7704000" cy="31131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u="sng"/>
              <a:t>Potential bias</a:t>
            </a:r>
            <a:endParaRPr b="1" u="sng"/>
          </a:p>
          <a:p>
            <a:pPr indent="-317500" lvl="0" marL="457200" marR="0" rtl="0" algn="l">
              <a:lnSpc>
                <a:spcPct val="100000"/>
              </a:lnSpc>
              <a:spcBef>
                <a:spcPts val="0"/>
              </a:spcBef>
              <a:spcAft>
                <a:spcPts val="0"/>
              </a:spcAft>
              <a:buSzPts val="1400"/>
              <a:buChar char="●"/>
            </a:pPr>
            <a:r>
              <a:rPr lang="en"/>
              <a:t>The CFR was dynamic during the course of pandemic (early/middle/late stages of the pandemic)</a:t>
            </a:r>
            <a:endParaRPr/>
          </a:p>
          <a:p>
            <a:pPr indent="-317500" lvl="0" marL="457200" marR="0" rtl="0" algn="l">
              <a:lnSpc>
                <a:spcPct val="100000"/>
              </a:lnSpc>
              <a:spcBef>
                <a:spcPts val="0"/>
              </a:spcBef>
              <a:spcAft>
                <a:spcPts val="0"/>
              </a:spcAft>
              <a:buSzPts val="1400"/>
              <a:buChar char="●"/>
            </a:pPr>
            <a:r>
              <a:rPr lang="en"/>
              <a:t>The reason for deaths caused by pandemic may not be the virus but the lack of knowledge or testing availability</a:t>
            </a:r>
            <a:endParaRPr/>
          </a:p>
          <a:p>
            <a:pPr indent="-317500" lvl="0" marL="457200" marR="0" rtl="0" algn="l">
              <a:lnSpc>
                <a:spcPct val="100000"/>
              </a:lnSpc>
              <a:spcBef>
                <a:spcPts val="0"/>
              </a:spcBef>
              <a:spcAft>
                <a:spcPts val="0"/>
              </a:spcAft>
              <a:buSzPts val="1400"/>
              <a:buChar char="●"/>
            </a:pPr>
            <a:r>
              <a:rPr lang="en"/>
              <a:t>People may also die from pre-existing illnesses as they obeyed stay-at-home orders and were concerned about going to a hospital</a:t>
            </a:r>
            <a:endParaRPr/>
          </a:p>
          <a:p>
            <a:pPr indent="-317500" lvl="0" marL="457200" marR="0" rtl="0" algn="l">
              <a:lnSpc>
                <a:spcPct val="100000"/>
              </a:lnSpc>
              <a:spcBef>
                <a:spcPts val="0"/>
              </a:spcBef>
              <a:spcAft>
                <a:spcPts val="0"/>
              </a:spcAft>
              <a:buSzPts val="1400"/>
              <a:buChar char="●"/>
            </a:pPr>
            <a:r>
              <a:rPr lang="en"/>
              <a:t>Pandemic may also lead to a decline in deaths from other causes (i.e., vehicular crashes, etc.)</a:t>
            </a:r>
            <a:endParaRPr/>
          </a:p>
          <a:p>
            <a:pPr indent="-317500" lvl="0" marL="457200" marR="0" rtl="0" algn="l">
              <a:lnSpc>
                <a:spcPct val="100000"/>
              </a:lnSpc>
              <a:spcBef>
                <a:spcPts val="0"/>
              </a:spcBef>
              <a:spcAft>
                <a:spcPts val="0"/>
              </a:spcAft>
              <a:buSzPts val="1400"/>
              <a:buChar char="●"/>
            </a:pPr>
            <a:r>
              <a:rPr lang="en"/>
              <a:t>And many more…like weather, etc.</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u="sng"/>
              <a:t>Ethical concerns</a:t>
            </a:r>
            <a:endParaRPr b="1" u="sng"/>
          </a:p>
          <a:p>
            <a:pPr indent="-317500" lvl="0" marL="457200" marR="0" rtl="0" algn="l">
              <a:lnSpc>
                <a:spcPct val="100000"/>
              </a:lnSpc>
              <a:spcBef>
                <a:spcPts val="0"/>
              </a:spcBef>
              <a:spcAft>
                <a:spcPts val="0"/>
              </a:spcAft>
              <a:buSzPts val="1400"/>
              <a:buChar char="●"/>
            </a:pPr>
            <a:r>
              <a:rPr lang="en"/>
              <a:t>Both CDC and the United States Census Bureau has ensured participants’ privacy during their surveys. (ASA statement)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Previous Studies</a:t>
            </a:r>
            <a:endParaRPr/>
          </a:p>
        </p:txBody>
      </p:sp>
      <p:sp>
        <p:nvSpPr>
          <p:cNvPr id="368" name="Google Shape;368;p35"/>
          <p:cNvSpPr txBox="1"/>
          <p:nvPr>
            <p:ph idx="1" type="body"/>
          </p:nvPr>
        </p:nvSpPr>
        <p:spPr>
          <a:xfrm>
            <a:off x="720000" y="1490925"/>
            <a:ext cx="7704000" cy="3113100"/>
          </a:xfrm>
          <a:prstGeom prst="rect">
            <a:avLst/>
          </a:prstGeom>
        </p:spPr>
        <p:txBody>
          <a:bodyPr anchorCtr="0" anchor="t" bIns="91425" lIns="91425" spcFirstLastPara="1" rIns="91425" wrap="square" tIns="91425">
            <a:noAutofit/>
          </a:bodyPr>
          <a:lstStyle/>
          <a:p>
            <a:pPr indent="-330200" lvl="0" marL="457200" marR="0" rtl="0" algn="l">
              <a:lnSpc>
                <a:spcPct val="115000"/>
              </a:lnSpc>
              <a:spcBef>
                <a:spcPts val="0"/>
              </a:spcBef>
              <a:spcAft>
                <a:spcPts val="0"/>
              </a:spcAft>
              <a:buSzPts val="1600"/>
              <a:buChar char="-"/>
            </a:pPr>
            <a:r>
              <a:rPr lang="en" sz="1600"/>
              <a:t>COVID-19 has disproportionately affected communities of color in the US</a:t>
            </a:r>
            <a:endParaRPr sz="1600"/>
          </a:p>
          <a:p>
            <a:pPr indent="-330200" lvl="1" marL="914400" marR="0" rtl="0" algn="l">
              <a:lnSpc>
                <a:spcPct val="115000"/>
              </a:lnSpc>
              <a:spcBef>
                <a:spcPts val="0"/>
              </a:spcBef>
              <a:spcAft>
                <a:spcPts val="0"/>
              </a:spcAft>
              <a:buSzPts val="1600"/>
              <a:buFont typeface="Nanum Gothic"/>
              <a:buChar char="-"/>
            </a:pPr>
            <a:r>
              <a:rPr lang="en" sz="1600"/>
              <a:t>Blacks and Latinos were 4-9 times more likely to be infected than whites</a:t>
            </a:r>
            <a:endParaRPr sz="1600"/>
          </a:p>
          <a:p>
            <a:pPr indent="-330200" lvl="1" marL="914400" marR="0" rtl="0" algn="l">
              <a:lnSpc>
                <a:spcPct val="115000"/>
              </a:lnSpc>
              <a:spcBef>
                <a:spcPts val="0"/>
              </a:spcBef>
              <a:spcAft>
                <a:spcPts val="0"/>
              </a:spcAft>
              <a:buSzPts val="1600"/>
              <a:buFont typeface="Nanum Gothic"/>
              <a:buChar char="-"/>
            </a:pPr>
            <a:r>
              <a:rPr lang="en" sz="1600"/>
              <a:t>Financial or communal limitations were the major obstacles for the minority communities to access effective public health messaging</a:t>
            </a:r>
            <a:endParaRPr sz="1600"/>
          </a:p>
          <a:p>
            <a:pPr indent="0" lvl="0" marL="0" marR="0" rtl="0" algn="l">
              <a:lnSpc>
                <a:spcPct val="115000"/>
              </a:lnSpc>
              <a:spcBef>
                <a:spcPts val="0"/>
              </a:spcBef>
              <a:spcAft>
                <a:spcPts val="0"/>
              </a:spcAft>
              <a:buNone/>
            </a:pPr>
            <a:r>
              <a:t/>
            </a:r>
            <a:endParaRPr sz="1600"/>
          </a:p>
          <a:p>
            <a:pPr indent="-330200" lvl="0" marL="457200" marR="0" rtl="0" algn="l">
              <a:lnSpc>
                <a:spcPct val="115000"/>
              </a:lnSpc>
              <a:spcBef>
                <a:spcPts val="0"/>
              </a:spcBef>
              <a:spcAft>
                <a:spcPts val="0"/>
              </a:spcAft>
              <a:buSzPts val="1600"/>
              <a:buChar char="-"/>
            </a:pPr>
            <a:r>
              <a:rPr lang="en" sz="1600"/>
              <a:t>Chronic conditions that increase COVID-19 risk disproportionately affect minority populations (both infection and fatality rates)</a:t>
            </a:r>
            <a:endParaRPr sz="1600"/>
          </a:p>
        </p:txBody>
      </p:sp>
      <p:sp>
        <p:nvSpPr>
          <p:cNvPr id="369" name="Google Shape;369;p35"/>
          <p:cNvSpPr txBox="1"/>
          <p:nvPr/>
        </p:nvSpPr>
        <p:spPr>
          <a:xfrm>
            <a:off x="0" y="4952625"/>
            <a:ext cx="9144000" cy="2616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1200"/>
              </a:spcBef>
              <a:spcAft>
                <a:spcPts val="1200"/>
              </a:spcAft>
              <a:buNone/>
            </a:pPr>
            <a:r>
              <a:rPr lang="en" sz="500">
                <a:solidFill>
                  <a:schemeClr val="dk1"/>
                </a:solidFill>
                <a:latin typeface="Nanum Gothic"/>
                <a:ea typeface="Nanum Gothic"/>
                <a:cs typeface="Nanum Gothic"/>
                <a:sym typeface="Nanum Gothic"/>
              </a:rPr>
              <a:t>Betancourt, Joseph R.. "Communities of color devastated by COVID-19: Shifting the narrative - Harvard Health"   Health,  22 Oct. 2020, https://www.health.harvard.edu/blog/communities-of-color-devastated-by-covid-19-shifting-the-narrative-2020102221201. Accessed 1 Jan. 1970.</a:t>
            </a:r>
            <a:endParaRPr sz="500">
              <a:latin typeface="Nanum Gothic"/>
              <a:ea typeface="Nanum Gothic"/>
              <a:cs typeface="Nanum Gothic"/>
              <a:sym typeface="Nanum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pic>
        <p:nvPicPr>
          <p:cNvPr id="374" name="Google Shape;374;p36"/>
          <p:cNvPicPr preferRelativeResize="0"/>
          <p:nvPr/>
        </p:nvPicPr>
        <p:blipFill>
          <a:blip r:embed="rId3">
            <a:alphaModFix/>
          </a:blip>
          <a:stretch>
            <a:fillRect/>
          </a:stretch>
        </p:blipFill>
        <p:spPr>
          <a:xfrm>
            <a:off x="463525" y="152400"/>
            <a:ext cx="8216960" cy="4838698"/>
          </a:xfrm>
          <a:prstGeom prst="rect">
            <a:avLst/>
          </a:prstGeom>
          <a:noFill/>
          <a:ln>
            <a:noFill/>
          </a:ln>
        </p:spPr>
      </p:pic>
      <p:sp>
        <p:nvSpPr>
          <p:cNvPr id="375" name="Google Shape;375;p36"/>
          <p:cNvSpPr txBox="1"/>
          <p:nvPr/>
        </p:nvSpPr>
        <p:spPr>
          <a:xfrm>
            <a:off x="0" y="4952625"/>
            <a:ext cx="9144000" cy="26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500">
                <a:solidFill>
                  <a:schemeClr val="dk1"/>
                </a:solidFill>
                <a:latin typeface="Nanum Gothic"/>
                <a:ea typeface="Nanum Gothic"/>
                <a:cs typeface="Nanum Gothic"/>
                <a:sym typeface="Nanum Gothic"/>
              </a:rPr>
              <a:t>"Risk for COVID-19 Infection, Hospitalization, and Death By Race/Ethnicity | CDC"   Cdc,  7 Apr. 2023, https://www.cdc.gov/coronavirus/2019-ncov/covid-data/investigations-discovery/hospitalization-death-by-race-ethnicity.html. Accessed 1 Jan. 1970.</a:t>
            </a:r>
            <a:endParaRPr sz="500">
              <a:solidFill>
                <a:schemeClr val="dk1"/>
              </a:solidFill>
              <a:latin typeface="Nanum Gothic"/>
              <a:ea typeface="Nanum Gothic"/>
              <a:cs typeface="Nanum Gothic"/>
              <a:sym typeface="Nanum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pic>
        <p:nvPicPr>
          <p:cNvPr id="380" name="Google Shape;380;p37"/>
          <p:cNvPicPr preferRelativeResize="0"/>
          <p:nvPr/>
        </p:nvPicPr>
        <p:blipFill>
          <a:blip r:embed="rId3">
            <a:alphaModFix/>
          </a:blip>
          <a:stretch>
            <a:fillRect/>
          </a:stretch>
        </p:blipFill>
        <p:spPr>
          <a:xfrm>
            <a:off x="1237663" y="152400"/>
            <a:ext cx="6668677" cy="4838698"/>
          </a:xfrm>
          <a:prstGeom prst="rect">
            <a:avLst/>
          </a:prstGeom>
          <a:noFill/>
          <a:ln>
            <a:noFill/>
          </a:ln>
        </p:spPr>
      </p:pic>
      <p:sp>
        <p:nvSpPr>
          <p:cNvPr id="381" name="Google Shape;381;p37"/>
          <p:cNvSpPr txBox="1"/>
          <p:nvPr/>
        </p:nvSpPr>
        <p:spPr>
          <a:xfrm>
            <a:off x="0" y="4952625"/>
            <a:ext cx="9144000" cy="26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500">
                <a:solidFill>
                  <a:schemeClr val="dk1"/>
                </a:solidFill>
                <a:latin typeface="Nanum Gothic"/>
                <a:ea typeface="Nanum Gothic"/>
                <a:cs typeface="Nanum Gothic"/>
                <a:sym typeface="Nanum Gothic"/>
              </a:rPr>
              <a:t>Kent, Ana H., et al. ""Wealth Gaps between White, Black and Hispanic Families in 2019| St. Louis Fed"   Stlouisfed,  5 Jan. 2021, https://www.stlouisfed.org/on-the-economy/2021/january/wealth-gaps-white-black-hispanic-families-2019. Accessed 1 Jan. 1970.</a:t>
            </a:r>
            <a:endParaRPr sz="500">
              <a:latin typeface="Nanum Gothic"/>
              <a:ea typeface="Nanum Gothic"/>
              <a:cs typeface="Nanum Gothic"/>
              <a:sym typeface="Nanum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pic>
        <p:nvPicPr>
          <p:cNvPr id="386" name="Google Shape;386;p38"/>
          <p:cNvPicPr preferRelativeResize="0"/>
          <p:nvPr/>
        </p:nvPicPr>
        <p:blipFill>
          <a:blip r:embed="rId3">
            <a:alphaModFix/>
          </a:blip>
          <a:stretch>
            <a:fillRect/>
          </a:stretch>
        </p:blipFill>
        <p:spPr>
          <a:xfrm>
            <a:off x="1242138" y="152400"/>
            <a:ext cx="6659717" cy="4838701"/>
          </a:xfrm>
          <a:prstGeom prst="rect">
            <a:avLst/>
          </a:prstGeom>
          <a:noFill/>
          <a:ln>
            <a:noFill/>
          </a:ln>
        </p:spPr>
      </p:pic>
      <p:sp>
        <p:nvSpPr>
          <p:cNvPr id="387" name="Google Shape;387;p38"/>
          <p:cNvSpPr txBox="1"/>
          <p:nvPr/>
        </p:nvSpPr>
        <p:spPr>
          <a:xfrm>
            <a:off x="0" y="4952625"/>
            <a:ext cx="9144000" cy="26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500">
                <a:solidFill>
                  <a:schemeClr val="dk1"/>
                </a:solidFill>
                <a:latin typeface="Nanum Gothic"/>
                <a:ea typeface="Nanum Gothic"/>
                <a:cs typeface="Nanum Gothic"/>
                <a:sym typeface="Nanum Gothic"/>
              </a:rPr>
              <a:t>Kent, Ana H., et al. ""Wealth Gaps between White, Black and Hispanic Families in 2019| St. Louis Fed"   Stlouisfed,  5 Jan. 2021, https://www.stlouisfed.org/on-the-economy/2021/january/wealth-gaps-white-black-hispanic-families-2019. Accessed 1 Jan. 1970.</a:t>
            </a:r>
            <a:endParaRPr sz="500">
              <a:latin typeface="Nanum Gothic"/>
              <a:ea typeface="Nanum Gothic"/>
              <a:cs typeface="Nanum Gothic"/>
              <a:sym typeface="Nanum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Cleaning </a:t>
            </a:r>
            <a:endParaRPr/>
          </a:p>
        </p:txBody>
      </p:sp>
      <p:sp>
        <p:nvSpPr>
          <p:cNvPr id="393" name="Google Shape;393;p39"/>
          <p:cNvSpPr txBox="1"/>
          <p:nvPr>
            <p:ph idx="1" type="body"/>
          </p:nvPr>
        </p:nvSpPr>
        <p:spPr>
          <a:xfrm>
            <a:off x="720000" y="1490925"/>
            <a:ext cx="7704000" cy="311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u="sng"/>
              <a:t>Merge columns corresponding to fips code </a:t>
            </a:r>
            <a:endParaRPr b="1" u="sng"/>
          </a:p>
          <a:p>
            <a:pPr indent="-317500" lvl="0" marL="457200" rtl="0" algn="l">
              <a:lnSpc>
                <a:spcPct val="115000"/>
              </a:lnSpc>
              <a:spcBef>
                <a:spcPts val="0"/>
              </a:spcBef>
              <a:spcAft>
                <a:spcPts val="0"/>
              </a:spcAft>
              <a:buSzPts val="1400"/>
              <a:buChar char="●"/>
            </a:pPr>
            <a:r>
              <a:rPr lang="en" u="sng"/>
              <a:t>COVID-19 Cases/Deaths</a:t>
            </a:r>
            <a:r>
              <a:rPr lang="en"/>
              <a:t>: Counts for unknown counties and death cases were shown as N/A</a:t>
            </a:r>
            <a:endParaRPr/>
          </a:p>
          <a:p>
            <a:pPr indent="-317500" lvl="0" marL="457200" rtl="0" algn="l">
              <a:lnSpc>
                <a:spcPct val="115000"/>
              </a:lnSpc>
              <a:spcBef>
                <a:spcPts val="0"/>
              </a:spcBef>
              <a:spcAft>
                <a:spcPts val="0"/>
              </a:spcAft>
              <a:buSzPts val="1400"/>
              <a:buChar char="●"/>
            </a:pPr>
            <a:r>
              <a:rPr lang="en" u="sng"/>
              <a:t>Patient impact &amp; hospital capacity</a:t>
            </a:r>
            <a:r>
              <a:rPr lang="en"/>
              <a:t>: Average values calculated by &lt; 4 cases were shown as -999,999.0. </a:t>
            </a:r>
            <a:r>
              <a:rPr b="1" lang="en"/>
              <a:t>We will convert this to 0s?</a:t>
            </a:r>
            <a:endParaRPr b="1"/>
          </a:p>
          <a:p>
            <a:pPr indent="-317500" lvl="0" marL="457200" rtl="0" algn="l">
              <a:lnSpc>
                <a:spcPct val="115000"/>
              </a:lnSpc>
              <a:spcBef>
                <a:spcPts val="0"/>
              </a:spcBef>
              <a:spcAft>
                <a:spcPts val="0"/>
              </a:spcAft>
              <a:buSzPts val="1400"/>
              <a:buChar char="●"/>
            </a:pPr>
            <a:r>
              <a:rPr lang="en" u="sng"/>
              <a:t>PLACES data</a:t>
            </a:r>
            <a:r>
              <a:rPr lang="en"/>
              <a:t>: Missing data for all counties in NJ</a:t>
            </a:r>
            <a:endParaRPr/>
          </a:p>
          <a:p>
            <a:pPr indent="-317500" lvl="0" marL="457200" rtl="0" algn="l">
              <a:lnSpc>
                <a:spcPct val="115000"/>
              </a:lnSpc>
              <a:spcBef>
                <a:spcPts val="0"/>
              </a:spcBef>
              <a:spcAft>
                <a:spcPts val="0"/>
              </a:spcAft>
              <a:buSzPts val="1400"/>
              <a:buChar char="●"/>
            </a:pPr>
            <a:r>
              <a:rPr lang="en" u="sng"/>
              <a:t>Economics Characteristics Data</a:t>
            </a:r>
            <a:r>
              <a:rPr lang="en"/>
              <a:t>: Several columns only contains N/A values</a:t>
            </a:r>
            <a:endParaRPr/>
          </a:p>
          <a:p>
            <a:pPr indent="0" lvl="0" marL="0" rtl="0" algn="l">
              <a:lnSpc>
                <a:spcPct val="115000"/>
              </a:lnSpc>
              <a:spcBef>
                <a:spcPts val="0"/>
              </a:spcBef>
              <a:spcAft>
                <a:spcPts val="0"/>
              </a:spcAft>
              <a:buNone/>
            </a:pPr>
            <a:r>
              <a:t/>
            </a:r>
            <a:endParaRPr/>
          </a:p>
          <a:p>
            <a:pPr indent="0" lvl="0" marL="0" rtl="0" algn="l">
              <a:spcBef>
                <a:spcPts val="0"/>
              </a:spcBef>
              <a:spcAft>
                <a:spcPts val="0"/>
              </a:spcAft>
              <a:buNone/>
            </a:pPr>
            <a:r>
              <a:rPr b="1" lang="en" u="sng"/>
              <a:t>Merge rows by week/month periods</a:t>
            </a:r>
            <a:endParaRPr b="1" u="sng"/>
          </a:p>
          <a:p>
            <a:pPr indent="-317500" lvl="0" marL="457200" rtl="0" algn="l">
              <a:lnSpc>
                <a:spcPct val="115000"/>
              </a:lnSpc>
              <a:spcBef>
                <a:spcPts val="0"/>
              </a:spcBef>
              <a:spcAft>
                <a:spcPts val="0"/>
              </a:spcAft>
              <a:buSzPts val="1400"/>
              <a:buChar char="●"/>
            </a:pPr>
            <a:r>
              <a:rPr lang="en" u="sng"/>
              <a:t>Across most of the datasets</a:t>
            </a:r>
            <a:r>
              <a:rPr lang="en"/>
              <a:t>: Different collection dates for different datasets within a collection week</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rofessional Media Kit by Slidesgo">
  <a:themeElements>
    <a:clrScheme name="Simple Light">
      <a:dk1>
        <a:srgbClr val="4E549F"/>
      </a:dk1>
      <a:lt1>
        <a:srgbClr val="DDD6D0"/>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4E549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